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9"/>
  </p:notesMasterIdLst>
  <p:handoutMasterIdLst>
    <p:handoutMasterId r:id="rId70"/>
  </p:handoutMasterIdLst>
  <p:sldIdLst>
    <p:sldId id="271" r:id="rId5"/>
    <p:sldId id="284" r:id="rId6"/>
    <p:sldId id="274" r:id="rId7"/>
    <p:sldId id="275" r:id="rId8"/>
    <p:sldId id="277" r:id="rId9"/>
    <p:sldId id="278" r:id="rId10"/>
    <p:sldId id="285" r:id="rId11"/>
    <p:sldId id="288" r:id="rId12"/>
    <p:sldId id="286" r:id="rId13"/>
    <p:sldId id="292" r:id="rId14"/>
    <p:sldId id="289" r:id="rId15"/>
    <p:sldId id="310" r:id="rId16"/>
    <p:sldId id="311" r:id="rId17"/>
    <p:sldId id="293" r:id="rId18"/>
    <p:sldId id="287" r:id="rId19"/>
    <p:sldId id="294" r:id="rId20"/>
    <p:sldId id="290" r:id="rId21"/>
    <p:sldId id="295" r:id="rId22"/>
    <p:sldId id="291" r:id="rId23"/>
    <p:sldId id="296" r:id="rId24"/>
    <p:sldId id="297" r:id="rId25"/>
    <p:sldId id="301" r:id="rId26"/>
    <p:sldId id="302" r:id="rId27"/>
    <p:sldId id="303" r:id="rId28"/>
    <p:sldId id="298" r:id="rId29"/>
    <p:sldId id="341" r:id="rId30"/>
    <p:sldId id="342" r:id="rId31"/>
    <p:sldId id="299" r:id="rId32"/>
    <p:sldId id="307" r:id="rId33"/>
    <p:sldId id="309" r:id="rId34"/>
    <p:sldId id="306" r:id="rId35"/>
    <p:sldId id="308" r:id="rId36"/>
    <p:sldId id="305" r:id="rId37"/>
    <p:sldId id="304" r:id="rId38"/>
    <p:sldId id="312" r:id="rId39"/>
    <p:sldId id="332" r:id="rId40"/>
    <p:sldId id="313" r:id="rId41"/>
    <p:sldId id="314" r:id="rId42"/>
    <p:sldId id="315" r:id="rId43"/>
    <p:sldId id="316" r:id="rId44"/>
    <p:sldId id="320" r:id="rId45"/>
    <p:sldId id="317" r:id="rId46"/>
    <p:sldId id="318" r:id="rId47"/>
    <p:sldId id="319" r:id="rId48"/>
    <p:sldId id="322" r:id="rId49"/>
    <p:sldId id="323" r:id="rId50"/>
    <p:sldId id="324" r:id="rId51"/>
    <p:sldId id="325" r:id="rId52"/>
    <p:sldId id="321" r:id="rId53"/>
    <p:sldId id="329" r:id="rId54"/>
    <p:sldId id="330" r:id="rId55"/>
    <p:sldId id="327" r:id="rId56"/>
    <p:sldId id="334" r:id="rId57"/>
    <p:sldId id="333" r:id="rId58"/>
    <p:sldId id="328" r:id="rId59"/>
    <p:sldId id="331" r:id="rId60"/>
    <p:sldId id="335" r:id="rId61"/>
    <p:sldId id="336" r:id="rId62"/>
    <p:sldId id="337" r:id="rId63"/>
    <p:sldId id="339" r:id="rId64"/>
    <p:sldId id="338" r:id="rId65"/>
    <p:sldId id="340" r:id="rId66"/>
    <p:sldId id="343" r:id="rId67"/>
    <p:sldId id="26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BA00"/>
    <a:srgbClr val="86C400"/>
    <a:srgbClr val="82BF36"/>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91" autoAdjust="0"/>
    <p:restoredTop sz="66763" autoAdjust="0"/>
  </p:normalViewPr>
  <p:slideViewPr>
    <p:cSldViewPr snapToGrid="0">
      <p:cViewPr varScale="1">
        <p:scale>
          <a:sx n="85" d="100"/>
          <a:sy n="85" d="100"/>
        </p:scale>
        <p:origin x="518" y="43"/>
      </p:cViewPr>
      <p:guideLst/>
    </p:cSldViewPr>
  </p:slideViewPr>
  <p:notesTextViewPr>
    <p:cViewPr>
      <p:scale>
        <a:sx n="1" d="1"/>
        <a:sy n="1" d="1"/>
      </p:scale>
      <p:origin x="0" y="0"/>
    </p:cViewPr>
  </p:notesTextViewPr>
  <p:sorterViewPr>
    <p:cViewPr>
      <p:scale>
        <a:sx n="100" d="100"/>
        <a:sy n="100" d="100"/>
      </p:scale>
      <p:origin x="0" y="-438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ny Recio" userId="42fe1a60185e6135" providerId="LiveId" clId="{A4FD2D33-4FC3-4A78-B5CC-9BBC6CD3BA1E}"/>
    <pc:docChg chg="undo custSel addSld delSld modSld sldOrd">
      <pc:chgData name="Sonny Recio" userId="42fe1a60185e6135" providerId="LiveId" clId="{A4FD2D33-4FC3-4A78-B5CC-9BBC6CD3BA1E}" dt="2017-09-23T06:36:23.870" v="3630"/>
      <pc:docMkLst>
        <pc:docMk/>
      </pc:docMkLst>
      <pc:sldChg chg="modSp">
        <pc:chgData name="Sonny Recio" userId="42fe1a60185e6135" providerId="LiveId" clId="{A4FD2D33-4FC3-4A78-B5CC-9BBC6CD3BA1E}" dt="2017-09-20T14:30:58.314" v="1302" actId="20577"/>
        <pc:sldMkLst>
          <pc:docMk/>
          <pc:sldMk cId="4178564752" sldId="274"/>
        </pc:sldMkLst>
        <pc:graphicFrameChg chg="modGraphic">
          <ac:chgData name="Sonny Recio" userId="42fe1a60185e6135" providerId="LiveId" clId="{A4FD2D33-4FC3-4A78-B5CC-9BBC6CD3BA1E}" dt="2017-09-20T14:30:58.314" v="1302" actId="20577"/>
          <ac:graphicFrameMkLst>
            <pc:docMk/>
            <pc:sldMk cId="4178564752" sldId="274"/>
            <ac:graphicFrameMk id="4" creationId="{00000000-0000-0000-0000-000000000000}"/>
          </ac:graphicFrameMkLst>
        </pc:graphicFrameChg>
      </pc:sldChg>
      <pc:sldChg chg="ord">
        <pc:chgData name="Sonny Recio" userId="42fe1a60185e6135" providerId="LiveId" clId="{A4FD2D33-4FC3-4A78-B5CC-9BBC6CD3BA1E}" dt="2017-09-18T15:05:31.106" v="16" actId="113"/>
        <pc:sldMkLst>
          <pc:docMk/>
          <pc:sldMk cId="905141268" sldId="286"/>
        </pc:sldMkLst>
      </pc:sldChg>
      <pc:sldChg chg="modSp">
        <pc:chgData name="Sonny Recio" userId="42fe1a60185e6135" providerId="LiveId" clId="{A4FD2D33-4FC3-4A78-B5CC-9BBC6CD3BA1E}" dt="2017-09-22T12:54:11.513" v="3454" actId="20577"/>
        <pc:sldMkLst>
          <pc:docMk/>
          <pc:sldMk cId="4041407006" sldId="289"/>
        </pc:sldMkLst>
        <pc:spChg chg="mod">
          <ac:chgData name="Sonny Recio" userId="42fe1a60185e6135" providerId="LiveId" clId="{A4FD2D33-4FC3-4A78-B5CC-9BBC6CD3BA1E}" dt="2017-09-22T12:54:11.513" v="3454" actId="20577"/>
          <ac:spMkLst>
            <pc:docMk/>
            <pc:sldMk cId="4041407006" sldId="289"/>
            <ac:spMk id="3" creationId="{72B9210A-6B46-4A04-8907-76AE3159DCB5}"/>
          </ac:spMkLst>
        </pc:spChg>
      </pc:sldChg>
      <pc:sldChg chg="modSp">
        <pc:chgData name="Sonny Recio" userId="42fe1a60185e6135" providerId="LiveId" clId="{A4FD2D33-4FC3-4A78-B5CC-9BBC6CD3BA1E}" dt="2017-09-22T14:55:00.974" v="3491" actId="20577"/>
        <pc:sldMkLst>
          <pc:docMk/>
          <pc:sldMk cId="91471938" sldId="290"/>
        </pc:sldMkLst>
        <pc:spChg chg="mod">
          <ac:chgData name="Sonny Recio" userId="42fe1a60185e6135" providerId="LiveId" clId="{A4FD2D33-4FC3-4A78-B5CC-9BBC6CD3BA1E}" dt="2017-09-22T14:55:00.974" v="3491" actId="20577"/>
          <ac:spMkLst>
            <pc:docMk/>
            <pc:sldMk cId="91471938" sldId="290"/>
            <ac:spMk id="3" creationId="{7865317C-6E83-42BC-9B12-92842CA29F99}"/>
          </ac:spMkLst>
        </pc:spChg>
      </pc:sldChg>
      <pc:sldChg chg="modSp ord">
        <pc:chgData name="Sonny Recio" userId="42fe1a60185e6135" providerId="LiveId" clId="{A4FD2D33-4FC3-4A78-B5CC-9BBC6CD3BA1E}" dt="2017-09-22T03:37:09.178" v="3448" actId="20577"/>
        <pc:sldMkLst>
          <pc:docMk/>
          <pc:sldMk cId="3680391639" sldId="297"/>
        </pc:sldMkLst>
        <pc:spChg chg="mod">
          <ac:chgData name="Sonny Recio" userId="42fe1a60185e6135" providerId="LiveId" clId="{A4FD2D33-4FC3-4A78-B5CC-9BBC6CD3BA1E}" dt="2017-09-19T15:11:25.606" v="38" actId="113"/>
          <ac:spMkLst>
            <pc:docMk/>
            <pc:sldMk cId="3680391639" sldId="297"/>
            <ac:spMk id="5" creationId="{434200A9-7A1D-4E48-A41D-6F7262068C91}"/>
          </ac:spMkLst>
        </pc:spChg>
      </pc:sldChg>
      <pc:sldChg chg="modSp">
        <pc:chgData name="Sonny Recio" userId="42fe1a60185e6135" providerId="LiveId" clId="{A4FD2D33-4FC3-4A78-B5CC-9BBC6CD3BA1E}" dt="2017-09-22T15:38:34.552" v="3587" actId="20577"/>
        <pc:sldMkLst>
          <pc:docMk/>
          <pc:sldMk cId="4102363178" sldId="299"/>
        </pc:sldMkLst>
        <pc:spChg chg="mod">
          <ac:chgData name="Sonny Recio" userId="42fe1a60185e6135" providerId="LiveId" clId="{A4FD2D33-4FC3-4A78-B5CC-9BBC6CD3BA1E}" dt="2017-09-22T15:38:34.552" v="3587" actId="20577"/>
          <ac:spMkLst>
            <pc:docMk/>
            <pc:sldMk cId="4102363178" sldId="299"/>
            <ac:spMk id="5" creationId="{4A4746C0-8D2F-4A51-9977-C6893E133ADD}"/>
          </ac:spMkLst>
        </pc:spChg>
      </pc:sldChg>
      <pc:sldChg chg="modSp">
        <pc:chgData name="Sonny Recio" userId="42fe1a60185e6135" providerId="LiveId" clId="{A4FD2D33-4FC3-4A78-B5CC-9BBC6CD3BA1E}" dt="2017-09-19T15:15:46.053" v="348" actId="20577"/>
        <pc:sldMkLst>
          <pc:docMk/>
          <pc:sldMk cId="1337699" sldId="303"/>
        </pc:sldMkLst>
        <pc:spChg chg="mod">
          <ac:chgData name="Sonny Recio" userId="42fe1a60185e6135" providerId="LiveId" clId="{A4FD2D33-4FC3-4A78-B5CC-9BBC6CD3BA1E}" dt="2017-09-19T15:15:46.053" v="348" actId="20577"/>
          <ac:spMkLst>
            <pc:docMk/>
            <pc:sldMk cId="1337699" sldId="303"/>
            <ac:spMk id="3" creationId="{52976653-CB95-465D-9C5D-E6AEFF36EA49}"/>
          </ac:spMkLst>
        </pc:spChg>
      </pc:sldChg>
      <pc:sldChg chg="addSp delSp modSp">
        <pc:chgData name="Sonny Recio" userId="42fe1a60185e6135" providerId="LiveId" clId="{A4FD2D33-4FC3-4A78-B5CC-9BBC6CD3BA1E}" dt="2017-09-19T15:46:10.487" v="493" actId="113"/>
        <pc:sldMkLst>
          <pc:docMk/>
          <pc:sldMk cId="3538860196" sldId="305"/>
        </pc:sldMkLst>
        <pc:spChg chg="mod">
          <ac:chgData name="Sonny Recio" userId="42fe1a60185e6135" providerId="LiveId" clId="{A4FD2D33-4FC3-4A78-B5CC-9BBC6CD3BA1E}" dt="2017-09-19T15:46:10.487" v="493" actId="113"/>
          <ac:spMkLst>
            <pc:docMk/>
            <pc:sldMk cId="3538860196" sldId="305"/>
            <ac:spMk id="3" creationId="{59DAC472-5C08-43D5-99D8-7EDD428D489F}"/>
          </ac:spMkLst>
        </pc:spChg>
        <pc:spChg chg="add del">
          <ac:chgData name="Sonny Recio" userId="42fe1a60185e6135" providerId="LiveId" clId="{A4FD2D33-4FC3-4A78-B5CC-9BBC6CD3BA1E}" dt="2017-09-19T15:45:22.570" v="415" actId="113"/>
          <ac:spMkLst>
            <pc:docMk/>
            <pc:sldMk cId="3538860196" sldId="305"/>
            <ac:spMk id="4" creationId="{DF74A0EF-5C90-4F93-A610-FE777DA652DC}"/>
          </ac:spMkLst>
        </pc:spChg>
      </pc:sldChg>
      <pc:sldChg chg="modSp ord">
        <pc:chgData name="Sonny Recio" userId="42fe1a60185e6135" providerId="LiveId" clId="{A4FD2D33-4FC3-4A78-B5CC-9BBC6CD3BA1E}" dt="2017-09-22T16:57:41.474" v="3602" actId="20577"/>
        <pc:sldMkLst>
          <pc:docMk/>
          <pc:sldMk cId="2717990181" sldId="306"/>
        </pc:sldMkLst>
        <pc:spChg chg="mod">
          <ac:chgData name="Sonny Recio" userId="42fe1a60185e6135" providerId="LiveId" clId="{A4FD2D33-4FC3-4A78-B5CC-9BBC6CD3BA1E}" dt="2017-09-19T15:04:57.249" v="37" actId="20577"/>
          <ac:spMkLst>
            <pc:docMk/>
            <pc:sldMk cId="2717990181" sldId="306"/>
            <ac:spMk id="3" creationId="{41269706-FA9E-4BA8-9269-625AD0C5CB01}"/>
          </ac:spMkLst>
        </pc:spChg>
      </pc:sldChg>
      <pc:sldChg chg="ord">
        <pc:chgData name="Sonny Recio" userId="42fe1a60185e6135" providerId="LiveId" clId="{A4FD2D33-4FC3-4A78-B5CC-9BBC6CD3BA1E}" dt="2017-09-22T16:57:38.776" v="3601" actId="20577"/>
        <pc:sldMkLst>
          <pc:docMk/>
          <pc:sldMk cId="3577876053" sldId="307"/>
        </pc:sldMkLst>
      </pc:sldChg>
      <pc:sldChg chg="ord">
        <pc:chgData name="Sonny Recio" userId="42fe1a60185e6135" providerId="LiveId" clId="{A4FD2D33-4FC3-4A78-B5CC-9BBC6CD3BA1E}" dt="2017-09-22T16:57:46.854" v="3604" actId="20577"/>
        <pc:sldMkLst>
          <pc:docMk/>
          <pc:sldMk cId="3759513731" sldId="308"/>
        </pc:sldMkLst>
      </pc:sldChg>
      <pc:sldChg chg="ord">
        <pc:chgData name="Sonny Recio" userId="42fe1a60185e6135" providerId="LiveId" clId="{A4FD2D33-4FC3-4A78-B5CC-9BBC6CD3BA1E}" dt="2017-09-22T16:57:44.524" v="3603" actId="20577"/>
        <pc:sldMkLst>
          <pc:docMk/>
          <pc:sldMk cId="976048901" sldId="309"/>
        </pc:sldMkLst>
      </pc:sldChg>
      <pc:sldChg chg="add">
        <pc:chgData name="Sonny Recio" userId="42fe1a60185e6135" providerId="LiveId" clId="{A4FD2D33-4FC3-4A78-B5CC-9BBC6CD3BA1E}" dt="2017-09-18T15:06:17.183" v="17" actId="113"/>
        <pc:sldMkLst>
          <pc:docMk/>
          <pc:sldMk cId="747075120" sldId="310"/>
        </pc:sldMkLst>
      </pc:sldChg>
      <pc:sldChg chg="add">
        <pc:chgData name="Sonny Recio" userId="42fe1a60185e6135" providerId="LiveId" clId="{A4FD2D33-4FC3-4A78-B5CC-9BBC6CD3BA1E}" dt="2017-09-18T15:06:57.865" v="18" actId="113"/>
        <pc:sldMkLst>
          <pc:docMk/>
          <pc:sldMk cId="2901054463" sldId="311"/>
        </pc:sldMkLst>
      </pc:sldChg>
      <pc:sldChg chg="addSp delSp modSp add">
        <pc:chgData name="Sonny Recio" userId="42fe1a60185e6135" providerId="LiveId" clId="{A4FD2D33-4FC3-4A78-B5CC-9BBC6CD3BA1E}" dt="2017-09-19T15:16:12.312" v="349" actId="20577"/>
        <pc:sldMkLst>
          <pc:docMk/>
          <pc:sldMk cId="1893806486" sldId="312"/>
        </pc:sldMkLst>
        <pc:spChg chg="del">
          <ac:chgData name="Sonny Recio" userId="42fe1a60185e6135" providerId="LiveId" clId="{A4FD2D33-4FC3-4A78-B5CC-9BBC6CD3BA1E}" dt="2017-09-19T15:11:48.626" v="40" actId="20577"/>
          <ac:spMkLst>
            <pc:docMk/>
            <pc:sldMk cId="1893806486" sldId="312"/>
            <ac:spMk id="2" creationId="{4EBA7E85-D5E5-4AF8-AFBA-9D147F6D9CB4}"/>
          </ac:spMkLst>
        </pc:spChg>
        <pc:spChg chg="add mod">
          <ac:chgData name="Sonny Recio" userId="42fe1a60185e6135" providerId="LiveId" clId="{A4FD2D33-4FC3-4A78-B5CC-9BBC6CD3BA1E}" dt="2017-09-19T15:15:39.871" v="344" actId="20577"/>
          <ac:spMkLst>
            <pc:docMk/>
            <pc:sldMk cId="1893806486" sldId="312"/>
            <ac:spMk id="3" creationId="{87479E72-F51A-47E1-A7AA-9DC494AE371E}"/>
          </ac:spMkLst>
        </pc:spChg>
        <pc:spChg chg="add mod">
          <ac:chgData name="Sonny Recio" userId="42fe1a60185e6135" providerId="LiveId" clId="{A4FD2D33-4FC3-4A78-B5CC-9BBC6CD3BA1E}" dt="2017-09-19T15:16:12.312" v="349" actId="20577"/>
          <ac:spMkLst>
            <pc:docMk/>
            <pc:sldMk cId="1893806486" sldId="312"/>
            <ac:spMk id="4" creationId="{3458FBC7-DC2E-4669-AA8E-54CE1641DA80}"/>
          </ac:spMkLst>
        </pc:spChg>
      </pc:sldChg>
      <pc:sldChg chg="addSp delSp modSp add">
        <pc:chgData name="Sonny Recio" userId="42fe1a60185e6135" providerId="LiveId" clId="{A4FD2D33-4FC3-4A78-B5CC-9BBC6CD3BA1E}" dt="2017-09-19T15:16:44.448" v="357" actId="20577"/>
        <pc:sldMkLst>
          <pc:docMk/>
          <pc:sldMk cId="3284649587" sldId="313"/>
        </pc:sldMkLst>
        <pc:spChg chg="del">
          <ac:chgData name="Sonny Recio" userId="42fe1a60185e6135" providerId="LiveId" clId="{A4FD2D33-4FC3-4A78-B5CC-9BBC6CD3BA1E}" dt="2017-09-19T15:16:41.151" v="351" actId="20577"/>
          <ac:spMkLst>
            <pc:docMk/>
            <pc:sldMk cId="3284649587" sldId="313"/>
            <ac:spMk id="2" creationId="{94E2F6F4-91DC-4DD6-AA09-9D0375F7F26E}"/>
          </ac:spMkLst>
        </pc:spChg>
        <pc:spChg chg="del">
          <ac:chgData name="Sonny Recio" userId="42fe1a60185e6135" providerId="LiveId" clId="{A4FD2D33-4FC3-4A78-B5CC-9BBC6CD3BA1E}" dt="2017-09-19T15:16:41.151" v="351" actId="20577"/>
          <ac:spMkLst>
            <pc:docMk/>
            <pc:sldMk cId="3284649587" sldId="313"/>
            <ac:spMk id="3" creationId="{0C09985A-CD8D-4C9B-9E04-DD0558414A57}"/>
          </ac:spMkLst>
        </pc:spChg>
        <pc:spChg chg="add mod">
          <ac:chgData name="Sonny Recio" userId="42fe1a60185e6135" providerId="LiveId" clId="{A4FD2D33-4FC3-4A78-B5CC-9BBC6CD3BA1E}" dt="2017-09-19T15:16:41.151" v="351" actId="20577"/>
          <ac:spMkLst>
            <pc:docMk/>
            <pc:sldMk cId="3284649587" sldId="313"/>
            <ac:spMk id="4" creationId="{E830AD7C-6664-4391-89AE-A6DA9D950879}"/>
          </ac:spMkLst>
        </pc:spChg>
        <pc:spChg chg="add mod">
          <ac:chgData name="Sonny Recio" userId="42fe1a60185e6135" providerId="LiveId" clId="{A4FD2D33-4FC3-4A78-B5CC-9BBC6CD3BA1E}" dt="2017-09-19T15:16:44.448" v="357" actId="20577"/>
          <ac:spMkLst>
            <pc:docMk/>
            <pc:sldMk cId="3284649587" sldId="313"/>
            <ac:spMk id="5" creationId="{559E4023-27E0-4023-81CE-D2B392BF68D3}"/>
          </ac:spMkLst>
        </pc:spChg>
      </pc:sldChg>
      <pc:sldChg chg="addSp delSp modSp add">
        <pc:chgData name="Sonny Recio" userId="42fe1a60185e6135" providerId="LiveId" clId="{A4FD2D33-4FC3-4A78-B5CC-9BBC6CD3BA1E}" dt="2017-09-19T15:20:17.128" v="405" actId="20577"/>
        <pc:sldMkLst>
          <pc:docMk/>
          <pc:sldMk cId="3705514612" sldId="314"/>
        </pc:sldMkLst>
        <pc:spChg chg="del">
          <ac:chgData name="Sonny Recio" userId="42fe1a60185e6135" providerId="LiveId" clId="{A4FD2D33-4FC3-4A78-B5CC-9BBC6CD3BA1E}" dt="2017-09-19T15:18:11.304" v="359" actId="20577"/>
          <ac:spMkLst>
            <pc:docMk/>
            <pc:sldMk cId="3705514612" sldId="314"/>
            <ac:spMk id="2" creationId="{F5F2829B-15EE-42A6-838B-7E766A0FB1E7}"/>
          </ac:spMkLst>
        </pc:spChg>
        <pc:spChg chg="del">
          <ac:chgData name="Sonny Recio" userId="42fe1a60185e6135" providerId="LiveId" clId="{A4FD2D33-4FC3-4A78-B5CC-9BBC6CD3BA1E}" dt="2017-09-19T15:18:11.304" v="359" actId="20577"/>
          <ac:spMkLst>
            <pc:docMk/>
            <pc:sldMk cId="3705514612" sldId="314"/>
            <ac:spMk id="3" creationId="{14636EDB-B5D6-44D2-A38A-FBB00C7847DB}"/>
          </ac:spMkLst>
        </pc:spChg>
        <pc:spChg chg="add del mod">
          <ac:chgData name="Sonny Recio" userId="42fe1a60185e6135" providerId="LiveId" clId="{A4FD2D33-4FC3-4A78-B5CC-9BBC6CD3BA1E}" dt="2017-09-19T15:18:15.199" v="360" actId="20577"/>
          <ac:spMkLst>
            <pc:docMk/>
            <pc:sldMk cId="3705514612" sldId="314"/>
            <ac:spMk id="4" creationId="{6186A807-297B-4C57-B09B-DDA1CA261675}"/>
          </ac:spMkLst>
        </pc:spChg>
        <pc:spChg chg="add mod">
          <ac:chgData name="Sonny Recio" userId="42fe1a60185e6135" providerId="LiveId" clId="{A4FD2D33-4FC3-4A78-B5CC-9BBC6CD3BA1E}" dt="2017-09-19T15:18:40.184" v="400" actId="20577"/>
          <ac:spMkLst>
            <pc:docMk/>
            <pc:sldMk cId="3705514612" sldId="314"/>
            <ac:spMk id="5" creationId="{6A648098-7581-4338-82A5-B76E977504C1}"/>
          </ac:spMkLst>
        </pc:spChg>
        <pc:spChg chg="add mod">
          <ac:chgData name="Sonny Recio" userId="42fe1a60185e6135" providerId="LiveId" clId="{A4FD2D33-4FC3-4A78-B5CC-9BBC6CD3BA1E}" dt="2017-09-19T15:20:17.128" v="405" actId="20577"/>
          <ac:spMkLst>
            <pc:docMk/>
            <pc:sldMk cId="3705514612" sldId="314"/>
            <ac:spMk id="6" creationId="{5DC952F3-6DEC-4A6C-B377-E64AD2599442}"/>
          </ac:spMkLst>
        </pc:spChg>
      </pc:sldChg>
      <pc:sldChg chg="modSp add">
        <pc:chgData name="Sonny Recio" userId="42fe1a60185e6135" providerId="LiveId" clId="{A4FD2D33-4FC3-4A78-B5CC-9BBC6CD3BA1E}" dt="2017-09-20T13:28:58.248" v="536" actId="20577"/>
        <pc:sldMkLst>
          <pc:docMk/>
          <pc:sldMk cId="1121986683" sldId="315"/>
        </pc:sldMkLst>
        <pc:spChg chg="mod">
          <ac:chgData name="Sonny Recio" userId="42fe1a60185e6135" providerId="LiveId" clId="{A4FD2D33-4FC3-4A78-B5CC-9BBC6CD3BA1E}" dt="2017-09-20T13:28:58.248" v="536" actId="20577"/>
          <ac:spMkLst>
            <pc:docMk/>
            <pc:sldMk cId="1121986683" sldId="315"/>
            <ac:spMk id="5" creationId="{559E4023-27E0-4023-81CE-D2B392BF68D3}"/>
          </ac:spMkLst>
        </pc:spChg>
      </pc:sldChg>
      <pc:sldChg chg="addSp delSp modSp add">
        <pc:chgData name="Sonny Recio" userId="42fe1a60185e6135" providerId="LiveId" clId="{A4FD2D33-4FC3-4A78-B5CC-9BBC6CD3BA1E}" dt="2017-09-20T13:56:25.215" v="923" actId="20577"/>
        <pc:sldMkLst>
          <pc:docMk/>
          <pc:sldMk cId="250884942" sldId="316"/>
        </pc:sldMkLst>
        <pc:spChg chg="del">
          <ac:chgData name="Sonny Recio" userId="42fe1a60185e6135" providerId="LiveId" clId="{A4FD2D33-4FC3-4A78-B5CC-9BBC6CD3BA1E}" dt="2017-09-20T13:29:07.602" v="538" actId="20577"/>
          <ac:spMkLst>
            <pc:docMk/>
            <pc:sldMk cId="250884942" sldId="316"/>
            <ac:spMk id="2" creationId="{C0F89615-A04C-436A-9D30-3B2EC60F25B0}"/>
          </ac:spMkLst>
        </pc:spChg>
        <pc:spChg chg="del">
          <ac:chgData name="Sonny Recio" userId="42fe1a60185e6135" providerId="LiveId" clId="{A4FD2D33-4FC3-4A78-B5CC-9BBC6CD3BA1E}" dt="2017-09-20T13:29:07.602" v="538" actId="20577"/>
          <ac:spMkLst>
            <pc:docMk/>
            <pc:sldMk cId="250884942" sldId="316"/>
            <ac:spMk id="3" creationId="{9D0177E6-2811-4139-B362-8332DD20ECD5}"/>
          </ac:spMkLst>
        </pc:spChg>
        <pc:spChg chg="add mod">
          <ac:chgData name="Sonny Recio" userId="42fe1a60185e6135" providerId="LiveId" clId="{A4FD2D33-4FC3-4A78-B5CC-9BBC6CD3BA1E}" dt="2017-09-20T13:29:11.719" v="553" actId="20577"/>
          <ac:spMkLst>
            <pc:docMk/>
            <pc:sldMk cId="250884942" sldId="316"/>
            <ac:spMk id="4" creationId="{08A13D39-2775-488D-9182-C05294089715}"/>
          </ac:spMkLst>
        </pc:spChg>
        <pc:spChg chg="add mod">
          <ac:chgData name="Sonny Recio" userId="42fe1a60185e6135" providerId="LiveId" clId="{A4FD2D33-4FC3-4A78-B5CC-9BBC6CD3BA1E}" dt="2017-09-20T13:56:25.215" v="923" actId="20577"/>
          <ac:spMkLst>
            <pc:docMk/>
            <pc:sldMk cId="250884942" sldId="316"/>
            <ac:spMk id="5" creationId="{AD29AE97-391F-42D9-A46A-2EF590E0C58A}"/>
          </ac:spMkLst>
        </pc:spChg>
      </pc:sldChg>
      <pc:sldChg chg="addSp delSp modSp add">
        <pc:chgData name="Sonny Recio" userId="42fe1a60185e6135" providerId="LiveId" clId="{A4FD2D33-4FC3-4A78-B5CC-9BBC6CD3BA1E}" dt="2017-09-20T13:33:21.156" v="698" actId="20577"/>
        <pc:sldMkLst>
          <pc:docMk/>
          <pc:sldMk cId="3921000341" sldId="317"/>
        </pc:sldMkLst>
        <pc:spChg chg="del">
          <ac:chgData name="Sonny Recio" userId="42fe1a60185e6135" providerId="LiveId" clId="{A4FD2D33-4FC3-4A78-B5CC-9BBC6CD3BA1E}" dt="2017-09-20T13:32:59.783" v="650" actId="20577"/>
          <ac:spMkLst>
            <pc:docMk/>
            <pc:sldMk cId="3921000341" sldId="317"/>
            <ac:spMk id="2" creationId="{A9A62685-7DD7-47A6-BF84-EC718D33446C}"/>
          </ac:spMkLst>
        </pc:spChg>
        <pc:spChg chg="del">
          <ac:chgData name="Sonny Recio" userId="42fe1a60185e6135" providerId="LiveId" clId="{A4FD2D33-4FC3-4A78-B5CC-9BBC6CD3BA1E}" dt="2017-09-20T13:32:59.783" v="650" actId="20577"/>
          <ac:spMkLst>
            <pc:docMk/>
            <pc:sldMk cId="3921000341" sldId="317"/>
            <ac:spMk id="3" creationId="{24075236-2AA0-4EF4-A45D-0004287BD610}"/>
          </ac:spMkLst>
        </pc:spChg>
        <pc:spChg chg="add del mod">
          <ac:chgData name="Sonny Recio" userId="42fe1a60185e6135" providerId="LiveId" clId="{A4FD2D33-4FC3-4A78-B5CC-9BBC6CD3BA1E}" dt="2017-09-20T13:33:03.679" v="651" actId="20577"/>
          <ac:spMkLst>
            <pc:docMk/>
            <pc:sldMk cId="3921000341" sldId="317"/>
            <ac:spMk id="4" creationId="{4B34AE57-B26B-4657-87B0-5237675B80A2}"/>
          </ac:spMkLst>
        </pc:spChg>
        <pc:spChg chg="add del mod">
          <ac:chgData name="Sonny Recio" userId="42fe1a60185e6135" providerId="LiveId" clId="{A4FD2D33-4FC3-4A78-B5CC-9BBC6CD3BA1E}" dt="2017-09-20T13:33:03.679" v="651" actId="20577"/>
          <ac:spMkLst>
            <pc:docMk/>
            <pc:sldMk cId="3921000341" sldId="317"/>
            <ac:spMk id="5" creationId="{3EAB2B38-E183-43C5-84F2-B0820B9B8424}"/>
          </ac:spMkLst>
        </pc:spChg>
        <pc:spChg chg="add mod">
          <ac:chgData name="Sonny Recio" userId="42fe1a60185e6135" providerId="LiveId" clId="{A4FD2D33-4FC3-4A78-B5CC-9BBC6CD3BA1E}" dt="2017-09-20T13:33:21.156" v="698" actId="20577"/>
          <ac:spMkLst>
            <pc:docMk/>
            <pc:sldMk cId="3921000341" sldId="317"/>
            <ac:spMk id="6" creationId="{2BBF21F5-72C7-4AE4-BF02-195019774938}"/>
          </ac:spMkLst>
        </pc:spChg>
      </pc:sldChg>
      <pc:sldChg chg="addSp delSp modSp add">
        <pc:chgData name="Sonny Recio" userId="42fe1a60185e6135" providerId="LiveId" clId="{A4FD2D33-4FC3-4A78-B5CC-9BBC6CD3BA1E}" dt="2017-09-20T14:27:50.888" v="1202" actId="20577"/>
        <pc:sldMkLst>
          <pc:docMk/>
          <pc:sldMk cId="2871384952" sldId="318"/>
        </pc:sldMkLst>
        <pc:spChg chg="del">
          <ac:chgData name="Sonny Recio" userId="42fe1a60185e6135" providerId="LiveId" clId="{A4FD2D33-4FC3-4A78-B5CC-9BBC6CD3BA1E}" dt="2017-09-20T13:33:56.130" v="701" actId="20577"/>
          <ac:spMkLst>
            <pc:docMk/>
            <pc:sldMk cId="2871384952" sldId="318"/>
            <ac:spMk id="2" creationId="{7E4F0EBB-28C7-4F21-9B24-A5B44D061E0E}"/>
          </ac:spMkLst>
        </pc:spChg>
        <pc:spChg chg="add mod">
          <ac:chgData name="Sonny Recio" userId="42fe1a60185e6135" providerId="LiveId" clId="{A4FD2D33-4FC3-4A78-B5CC-9BBC6CD3BA1E}" dt="2017-09-20T13:33:59.810" v="713" actId="20577"/>
          <ac:spMkLst>
            <pc:docMk/>
            <pc:sldMk cId="2871384952" sldId="318"/>
            <ac:spMk id="3" creationId="{C25AAEB4-4251-471C-9CC3-0A1110F35F75}"/>
          </ac:spMkLst>
        </pc:spChg>
        <pc:spChg chg="add mod">
          <ac:chgData name="Sonny Recio" userId="42fe1a60185e6135" providerId="LiveId" clId="{A4FD2D33-4FC3-4A78-B5CC-9BBC6CD3BA1E}" dt="2017-09-20T14:27:50.888" v="1202" actId="20577"/>
          <ac:spMkLst>
            <pc:docMk/>
            <pc:sldMk cId="2871384952" sldId="318"/>
            <ac:spMk id="4" creationId="{BF79F590-44D1-44BF-8E84-C665D73C4B5E}"/>
          </ac:spMkLst>
        </pc:spChg>
      </pc:sldChg>
      <pc:sldChg chg="modSp add">
        <pc:chgData name="Sonny Recio" userId="42fe1a60185e6135" providerId="LiveId" clId="{A4FD2D33-4FC3-4A78-B5CC-9BBC6CD3BA1E}" dt="2017-09-20T14:29:00.743" v="1278" actId="20577"/>
        <pc:sldMkLst>
          <pc:docMk/>
          <pc:sldMk cId="2873066549" sldId="319"/>
        </pc:sldMkLst>
        <pc:spChg chg="mod">
          <ac:chgData name="Sonny Recio" userId="42fe1a60185e6135" providerId="LiveId" clId="{A4FD2D33-4FC3-4A78-B5CC-9BBC6CD3BA1E}" dt="2017-09-20T14:29:00.743" v="1278" actId="20577"/>
          <ac:spMkLst>
            <pc:docMk/>
            <pc:sldMk cId="2873066549" sldId="319"/>
            <ac:spMk id="5" creationId="{FE6F26DA-8A1E-4160-AFD8-82B6D98A071D}"/>
          </ac:spMkLst>
        </pc:spChg>
      </pc:sldChg>
      <pc:sldChg chg="modSp add">
        <pc:chgData name="Sonny Recio" userId="42fe1a60185e6135" providerId="LiveId" clId="{A4FD2D33-4FC3-4A78-B5CC-9BBC6CD3BA1E}" dt="2017-09-20T13:58:18.135" v="1065" actId="20577"/>
        <pc:sldMkLst>
          <pc:docMk/>
          <pc:sldMk cId="866443723" sldId="320"/>
        </pc:sldMkLst>
        <pc:spChg chg="mod">
          <ac:chgData name="Sonny Recio" userId="42fe1a60185e6135" providerId="LiveId" clId="{A4FD2D33-4FC3-4A78-B5CC-9BBC6CD3BA1E}" dt="2017-09-20T13:49:48.133" v="742" actId="20577"/>
          <ac:spMkLst>
            <pc:docMk/>
            <pc:sldMk cId="866443723" sldId="320"/>
            <ac:spMk id="2" creationId="{29D75837-3966-4DD9-B978-A0F501AD02F9}"/>
          </ac:spMkLst>
        </pc:spChg>
        <pc:spChg chg="mod">
          <ac:chgData name="Sonny Recio" userId="42fe1a60185e6135" providerId="LiveId" clId="{A4FD2D33-4FC3-4A78-B5CC-9BBC6CD3BA1E}" dt="2017-09-20T13:58:18.135" v="1065" actId="20577"/>
          <ac:spMkLst>
            <pc:docMk/>
            <pc:sldMk cId="866443723" sldId="320"/>
            <ac:spMk id="3" creationId="{ACB814C9-A61E-4342-843C-843B34A609DE}"/>
          </ac:spMkLst>
        </pc:spChg>
      </pc:sldChg>
      <pc:sldChg chg="addSp delSp modSp add">
        <pc:chgData name="Sonny Recio" userId="42fe1a60185e6135" providerId="LiveId" clId="{A4FD2D33-4FC3-4A78-B5CC-9BBC6CD3BA1E}" dt="2017-09-20T14:48:37.991" v="1428" actId="12"/>
        <pc:sldMkLst>
          <pc:docMk/>
          <pc:sldMk cId="2490254176" sldId="321"/>
        </pc:sldMkLst>
        <pc:spChg chg="del">
          <ac:chgData name="Sonny Recio" userId="42fe1a60185e6135" providerId="LiveId" clId="{A4FD2D33-4FC3-4A78-B5CC-9BBC6CD3BA1E}" dt="2017-09-20T14:29:14" v="1280" actId="12"/>
          <ac:spMkLst>
            <pc:docMk/>
            <pc:sldMk cId="2490254176" sldId="321"/>
            <ac:spMk id="2" creationId="{D6B32912-F355-4223-813E-DE61CB46BEE0}"/>
          </ac:spMkLst>
        </pc:spChg>
        <pc:spChg chg="del">
          <ac:chgData name="Sonny Recio" userId="42fe1a60185e6135" providerId="LiveId" clId="{A4FD2D33-4FC3-4A78-B5CC-9BBC6CD3BA1E}" dt="2017-09-20T14:29:14" v="1280" actId="12"/>
          <ac:spMkLst>
            <pc:docMk/>
            <pc:sldMk cId="2490254176" sldId="321"/>
            <ac:spMk id="3" creationId="{5E5D1F3E-13FE-4FF6-B14C-6414B2C44FC1}"/>
          </ac:spMkLst>
        </pc:spChg>
        <pc:spChg chg="add mod">
          <ac:chgData name="Sonny Recio" userId="42fe1a60185e6135" providerId="LiveId" clId="{A4FD2D33-4FC3-4A78-B5CC-9BBC6CD3BA1E}" dt="2017-09-20T14:47:38.593" v="1425" actId="20577"/>
          <ac:spMkLst>
            <pc:docMk/>
            <pc:sldMk cId="2490254176" sldId="321"/>
            <ac:spMk id="4" creationId="{FFC76F58-8F0A-4D2B-A555-5FC73777595F}"/>
          </ac:spMkLst>
        </pc:spChg>
        <pc:spChg chg="add mod">
          <ac:chgData name="Sonny Recio" userId="42fe1a60185e6135" providerId="LiveId" clId="{A4FD2D33-4FC3-4A78-B5CC-9BBC6CD3BA1E}" dt="2017-09-20T14:48:37.991" v="1428" actId="12"/>
          <ac:spMkLst>
            <pc:docMk/>
            <pc:sldMk cId="2490254176" sldId="321"/>
            <ac:spMk id="5" creationId="{760D0F4D-5CC7-410E-BCDB-67E238CD2328}"/>
          </ac:spMkLst>
        </pc:spChg>
      </pc:sldChg>
      <pc:sldChg chg="addSp delSp modSp add">
        <pc:chgData name="Sonny Recio" userId="42fe1a60185e6135" providerId="LiveId" clId="{A4FD2D33-4FC3-4A78-B5CC-9BBC6CD3BA1E}" dt="2017-09-20T15:18:19.401" v="1705" actId="20577"/>
        <pc:sldMkLst>
          <pc:docMk/>
          <pc:sldMk cId="3521097706" sldId="322"/>
        </pc:sldMkLst>
        <pc:spChg chg="del">
          <ac:chgData name="Sonny Recio" userId="42fe1a60185e6135" providerId="LiveId" clId="{A4FD2D33-4FC3-4A78-B5CC-9BBC6CD3BA1E}" dt="2017-09-20T14:40:03.438" v="1304" actId="20577"/>
          <ac:spMkLst>
            <pc:docMk/>
            <pc:sldMk cId="3521097706" sldId="322"/>
            <ac:spMk id="2" creationId="{4CC7B7EC-89A7-427D-933E-A3BC32B61E5F}"/>
          </ac:spMkLst>
        </pc:spChg>
        <pc:spChg chg="del">
          <ac:chgData name="Sonny Recio" userId="42fe1a60185e6135" providerId="LiveId" clId="{A4FD2D33-4FC3-4A78-B5CC-9BBC6CD3BA1E}" dt="2017-09-20T14:40:03.438" v="1304" actId="20577"/>
          <ac:spMkLst>
            <pc:docMk/>
            <pc:sldMk cId="3521097706" sldId="322"/>
            <ac:spMk id="3" creationId="{F4CC8762-52C6-4E9B-86B6-8B80DC753DAD}"/>
          </ac:spMkLst>
        </pc:spChg>
        <pc:spChg chg="add mod">
          <ac:chgData name="Sonny Recio" userId="42fe1a60185e6135" providerId="LiveId" clId="{A4FD2D33-4FC3-4A78-B5CC-9BBC6CD3BA1E}" dt="2017-09-20T14:40:06.761" v="1319" actId="20577"/>
          <ac:spMkLst>
            <pc:docMk/>
            <pc:sldMk cId="3521097706" sldId="322"/>
            <ac:spMk id="4" creationId="{1A24B49E-05AB-4C9B-8B72-4DC3829C7401}"/>
          </ac:spMkLst>
        </pc:spChg>
        <pc:spChg chg="add mod">
          <ac:chgData name="Sonny Recio" userId="42fe1a60185e6135" providerId="LiveId" clId="{A4FD2D33-4FC3-4A78-B5CC-9BBC6CD3BA1E}" dt="2017-09-20T15:18:19.401" v="1705" actId="20577"/>
          <ac:spMkLst>
            <pc:docMk/>
            <pc:sldMk cId="3521097706" sldId="322"/>
            <ac:spMk id="5" creationId="{CA385C11-904C-42AD-BD47-869D86DAADAE}"/>
          </ac:spMkLst>
        </pc:spChg>
      </pc:sldChg>
      <pc:sldChg chg="modSp add">
        <pc:chgData name="Sonny Recio" userId="42fe1a60185e6135" providerId="LiveId" clId="{A4FD2D33-4FC3-4A78-B5CC-9BBC6CD3BA1E}" dt="2017-09-20T14:41:50.667" v="1400" actId="20577"/>
        <pc:sldMkLst>
          <pc:docMk/>
          <pc:sldMk cId="632632478" sldId="323"/>
        </pc:sldMkLst>
        <pc:spChg chg="mod">
          <ac:chgData name="Sonny Recio" userId="42fe1a60185e6135" providerId="LiveId" clId="{A4FD2D33-4FC3-4A78-B5CC-9BBC6CD3BA1E}" dt="2017-09-20T14:41:40.615" v="1396" actId="20577"/>
          <ac:spMkLst>
            <pc:docMk/>
            <pc:sldMk cId="632632478" sldId="323"/>
            <ac:spMk id="2" creationId="{DD1A07DD-D92C-471F-8840-3D5DF2226305}"/>
          </ac:spMkLst>
        </pc:spChg>
        <pc:spChg chg="mod">
          <ac:chgData name="Sonny Recio" userId="42fe1a60185e6135" providerId="LiveId" clId="{A4FD2D33-4FC3-4A78-B5CC-9BBC6CD3BA1E}" dt="2017-09-20T14:41:50.667" v="1400" actId="20577"/>
          <ac:spMkLst>
            <pc:docMk/>
            <pc:sldMk cId="632632478" sldId="323"/>
            <ac:spMk id="3" creationId="{58B39472-20F3-4841-8D51-53152C608257}"/>
          </ac:spMkLst>
        </pc:spChg>
      </pc:sldChg>
      <pc:sldChg chg="addSp delSp modSp add">
        <pc:chgData name="Sonny Recio" userId="42fe1a60185e6135" providerId="LiveId" clId="{A4FD2D33-4FC3-4A78-B5CC-9BBC6CD3BA1E}" dt="2017-09-20T15:12:03.784" v="1446" actId="20577"/>
        <pc:sldMkLst>
          <pc:docMk/>
          <pc:sldMk cId="944518135" sldId="324"/>
        </pc:sldMkLst>
        <pc:spChg chg="del">
          <ac:chgData name="Sonny Recio" userId="42fe1a60185e6135" providerId="LiveId" clId="{A4FD2D33-4FC3-4A78-B5CC-9BBC6CD3BA1E}" dt="2017-09-20T14:42:06.762" v="1402" actId="20577"/>
          <ac:spMkLst>
            <pc:docMk/>
            <pc:sldMk cId="944518135" sldId="324"/>
            <ac:spMk id="2" creationId="{06CEF917-8CAC-4491-9686-173B944F929B}"/>
          </ac:spMkLst>
        </pc:spChg>
        <pc:spChg chg="del">
          <ac:chgData name="Sonny Recio" userId="42fe1a60185e6135" providerId="LiveId" clId="{A4FD2D33-4FC3-4A78-B5CC-9BBC6CD3BA1E}" dt="2017-09-20T14:42:06.762" v="1402" actId="20577"/>
          <ac:spMkLst>
            <pc:docMk/>
            <pc:sldMk cId="944518135" sldId="324"/>
            <ac:spMk id="3" creationId="{0ED42A4C-17B1-4BCD-83C4-4A50F9AAC7DE}"/>
          </ac:spMkLst>
        </pc:spChg>
        <pc:spChg chg="add mod">
          <ac:chgData name="Sonny Recio" userId="42fe1a60185e6135" providerId="LiveId" clId="{A4FD2D33-4FC3-4A78-B5CC-9BBC6CD3BA1E}" dt="2017-09-20T15:12:03.784" v="1446" actId="20577"/>
          <ac:spMkLst>
            <pc:docMk/>
            <pc:sldMk cId="944518135" sldId="324"/>
            <ac:spMk id="6" creationId="{17865AC0-498B-49E3-AE27-2FEDF4589383}"/>
          </ac:spMkLst>
        </pc:spChg>
        <pc:spChg chg="add del mod">
          <ac:chgData name="Sonny Recio" userId="42fe1a60185e6135" providerId="LiveId" clId="{A4FD2D33-4FC3-4A78-B5CC-9BBC6CD3BA1E}" dt="2017-09-20T15:11:47.407" v="1432" actId="478"/>
          <ac:spMkLst>
            <pc:docMk/>
            <pc:sldMk cId="944518135" sldId="324"/>
            <ac:spMk id="7" creationId="{B8C39E5C-3D48-4A64-A63A-AA8D75C3A929}"/>
          </ac:spMkLst>
        </pc:spChg>
        <pc:picChg chg="add mod">
          <ac:chgData name="Sonny Recio" userId="42fe1a60185e6135" providerId="LiveId" clId="{A4FD2D33-4FC3-4A78-B5CC-9BBC6CD3BA1E}" dt="2017-09-20T15:11:52.749" v="1434" actId="1076"/>
          <ac:picMkLst>
            <pc:docMk/>
            <pc:sldMk cId="944518135" sldId="324"/>
            <ac:picMk id="5" creationId="{42782B74-BCBB-4B91-B0A6-1B28C343BEE6}"/>
          </ac:picMkLst>
        </pc:picChg>
      </pc:sldChg>
      <pc:sldChg chg="addSp delSp modSp add">
        <pc:chgData name="Sonny Recio" userId="42fe1a60185e6135" providerId="LiveId" clId="{A4FD2D33-4FC3-4A78-B5CC-9BBC6CD3BA1E}" dt="2017-09-20T15:14:58.880" v="1547" actId="20577"/>
        <pc:sldMkLst>
          <pc:docMk/>
          <pc:sldMk cId="3047870666" sldId="325"/>
        </pc:sldMkLst>
        <pc:spChg chg="mod">
          <ac:chgData name="Sonny Recio" userId="42fe1a60185e6135" providerId="LiveId" clId="{A4FD2D33-4FC3-4A78-B5CC-9BBC6CD3BA1E}" dt="2017-09-20T15:12:28.684" v="1462" actId="20577"/>
          <ac:spMkLst>
            <pc:docMk/>
            <pc:sldMk cId="3047870666" sldId="325"/>
            <ac:spMk id="2" creationId="{378827FE-CD47-4E9D-ABA3-00C60DE0AA89}"/>
          </ac:spMkLst>
        </pc:spChg>
        <pc:spChg chg="add del">
          <ac:chgData name="Sonny Recio" userId="42fe1a60185e6135" providerId="LiveId" clId="{A4FD2D33-4FC3-4A78-B5CC-9BBC6CD3BA1E}" dt="2017-09-20T15:14:04.401" v="1469" actId="20577"/>
          <ac:spMkLst>
            <pc:docMk/>
            <pc:sldMk cId="3047870666" sldId="325"/>
            <ac:spMk id="3" creationId="{656433B5-8539-431D-A79A-EF4DE0FDB6EC}"/>
          </ac:spMkLst>
        </pc:spChg>
        <pc:spChg chg="add del mod">
          <ac:chgData name="Sonny Recio" userId="42fe1a60185e6135" providerId="LiveId" clId="{A4FD2D33-4FC3-4A78-B5CC-9BBC6CD3BA1E}" dt="2017-09-20T15:13:07.849" v="1467" actId="20577"/>
          <ac:spMkLst>
            <pc:docMk/>
            <pc:sldMk cId="3047870666" sldId="325"/>
            <ac:spMk id="4" creationId="{95DD3DF2-7097-4490-95D9-3AD8FF1E0F0E}"/>
          </ac:spMkLst>
        </pc:spChg>
        <pc:graphicFrameChg chg="add mod">
          <ac:chgData name="Sonny Recio" userId="42fe1a60185e6135" providerId="LiveId" clId="{A4FD2D33-4FC3-4A78-B5CC-9BBC6CD3BA1E}" dt="2017-09-20T15:14:58.880" v="1547" actId="20577"/>
          <ac:graphicFrameMkLst>
            <pc:docMk/>
            <pc:sldMk cId="3047870666" sldId="325"/>
            <ac:graphicFrameMk id="5" creationId="{5F676BCD-4C30-4CB4-AD8E-E21F49094801}"/>
          </ac:graphicFrameMkLst>
        </pc:graphicFrameChg>
      </pc:sldChg>
      <pc:sldChg chg="modSp add del ord">
        <pc:chgData name="Sonny Recio" userId="42fe1a60185e6135" providerId="LiveId" clId="{A4FD2D33-4FC3-4A78-B5CC-9BBC6CD3BA1E}" dt="2017-09-20T15:53:18.636" v="1822" actId="2696"/>
        <pc:sldMkLst>
          <pc:docMk/>
          <pc:sldMk cId="1367503947" sldId="326"/>
        </pc:sldMkLst>
        <pc:spChg chg="mod">
          <ac:chgData name="Sonny Recio" userId="42fe1a60185e6135" providerId="LiveId" clId="{A4FD2D33-4FC3-4A78-B5CC-9BBC6CD3BA1E}" dt="2017-09-20T15:26:58.963" v="1761" actId="2696"/>
          <ac:spMkLst>
            <pc:docMk/>
            <pc:sldMk cId="1367503947" sldId="326"/>
            <ac:spMk id="2" creationId="{8C154CEE-82DE-488D-B0DC-CFA756D6405F}"/>
          </ac:spMkLst>
        </pc:spChg>
        <pc:spChg chg="mod">
          <ac:chgData name="Sonny Recio" userId="42fe1a60185e6135" providerId="LiveId" clId="{A4FD2D33-4FC3-4A78-B5CC-9BBC6CD3BA1E}" dt="2017-09-20T15:25:33.398" v="1757" actId="20577"/>
          <ac:spMkLst>
            <pc:docMk/>
            <pc:sldMk cId="1367503947" sldId="326"/>
            <ac:spMk id="3" creationId="{B83D001D-6A34-46E8-A30C-346E74863B89}"/>
          </ac:spMkLst>
        </pc:spChg>
      </pc:sldChg>
      <pc:sldChg chg="addSp delSp modSp add">
        <pc:chgData name="Sonny Recio" userId="42fe1a60185e6135" providerId="LiveId" clId="{A4FD2D33-4FC3-4A78-B5CC-9BBC6CD3BA1E}" dt="2017-09-20T15:27:17.995" v="1821" actId="20577"/>
        <pc:sldMkLst>
          <pc:docMk/>
          <pc:sldMk cId="2790425096" sldId="327"/>
        </pc:sldMkLst>
        <pc:spChg chg="del">
          <ac:chgData name="Sonny Recio" userId="42fe1a60185e6135" providerId="LiveId" clId="{A4FD2D33-4FC3-4A78-B5CC-9BBC6CD3BA1E}" dt="2017-09-20T15:27:04.750" v="1763" actId="20577"/>
          <ac:spMkLst>
            <pc:docMk/>
            <pc:sldMk cId="2790425096" sldId="327"/>
            <ac:spMk id="2" creationId="{1CFBB71E-9BED-44C1-ABAC-EC9D13DC4DBC}"/>
          </ac:spMkLst>
        </pc:spChg>
        <pc:spChg chg="del">
          <ac:chgData name="Sonny Recio" userId="42fe1a60185e6135" providerId="LiveId" clId="{A4FD2D33-4FC3-4A78-B5CC-9BBC6CD3BA1E}" dt="2017-09-20T15:27:04.750" v="1763" actId="20577"/>
          <ac:spMkLst>
            <pc:docMk/>
            <pc:sldMk cId="2790425096" sldId="327"/>
            <ac:spMk id="3" creationId="{E3FE84F1-E510-4FB3-82AD-FEF9E8C0A305}"/>
          </ac:spMkLst>
        </pc:spChg>
        <pc:spChg chg="add mod">
          <ac:chgData name="Sonny Recio" userId="42fe1a60185e6135" providerId="LiveId" clId="{A4FD2D33-4FC3-4A78-B5CC-9BBC6CD3BA1E}" dt="2017-09-20T15:27:17.995" v="1821" actId="20577"/>
          <ac:spMkLst>
            <pc:docMk/>
            <pc:sldMk cId="2790425096" sldId="327"/>
            <ac:spMk id="4" creationId="{B260C4A6-02D0-4213-B9D5-7371386CB9D6}"/>
          </ac:spMkLst>
        </pc:spChg>
      </pc:sldChg>
      <pc:sldChg chg="addSp delSp modSp add">
        <pc:chgData name="Sonny Recio" userId="42fe1a60185e6135" providerId="LiveId" clId="{A4FD2D33-4FC3-4A78-B5CC-9BBC6CD3BA1E}" dt="2017-09-22T03:25:57.521" v="3447" actId="12"/>
        <pc:sldMkLst>
          <pc:docMk/>
          <pc:sldMk cId="712772659" sldId="328"/>
        </pc:sldMkLst>
        <pc:spChg chg="del">
          <ac:chgData name="Sonny Recio" userId="42fe1a60185e6135" providerId="LiveId" clId="{A4FD2D33-4FC3-4A78-B5CC-9BBC6CD3BA1E}" dt="2017-09-20T16:07:34.325" v="1824" actId="20577"/>
          <ac:spMkLst>
            <pc:docMk/>
            <pc:sldMk cId="712772659" sldId="328"/>
            <ac:spMk id="2" creationId="{6649C72C-8A48-46E8-937F-97BBEB339B06}"/>
          </ac:spMkLst>
        </pc:spChg>
        <pc:spChg chg="add mod">
          <ac:chgData name="Sonny Recio" userId="42fe1a60185e6135" providerId="LiveId" clId="{A4FD2D33-4FC3-4A78-B5CC-9BBC6CD3BA1E}" dt="2017-09-20T16:07:38.508" v="1836" actId="20577"/>
          <ac:spMkLst>
            <pc:docMk/>
            <pc:sldMk cId="712772659" sldId="328"/>
            <ac:spMk id="3" creationId="{88540C26-2CDE-4A8C-A408-DAB1440C37C6}"/>
          </ac:spMkLst>
        </pc:spChg>
        <pc:spChg chg="add mod">
          <ac:chgData name="Sonny Recio" userId="42fe1a60185e6135" providerId="LiveId" clId="{A4FD2D33-4FC3-4A78-B5CC-9BBC6CD3BA1E}" dt="2017-09-22T03:25:57.521" v="3447" actId="12"/>
          <ac:spMkLst>
            <pc:docMk/>
            <pc:sldMk cId="712772659" sldId="328"/>
            <ac:spMk id="4" creationId="{D9D1BAFB-2A9D-49A8-858D-1252A0988B0D}"/>
          </ac:spMkLst>
        </pc:spChg>
        <pc:spChg chg="add del mod">
          <ac:chgData name="Sonny Recio" userId="42fe1a60185e6135" providerId="LiveId" clId="{A4FD2D33-4FC3-4A78-B5CC-9BBC6CD3BA1E}" dt="2017-09-20T16:25:31.362" v="2583" actId="20577"/>
          <ac:spMkLst>
            <pc:docMk/>
            <pc:sldMk cId="712772659" sldId="328"/>
            <ac:spMk id="5" creationId="{B563BDBC-A9C8-4F9C-85B5-C63C4EA8A4EB}"/>
          </ac:spMkLst>
        </pc:spChg>
      </pc:sldChg>
      <pc:sldChg chg="modSp add">
        <pc:chgData name="Sonny Recio" userId="42fe1a60185e6135" providerId="LiveId" clId="{A4FD2D33-4FC3-4A78-B5CC-9BBC6CD3BA1E}" dt="2017-09-20T16:19:58.267" v="2367" actId="20577"/>
        <pc:sldMkLst>
          <pc:docMk/>
          <pc:sldMk cId="321488846" sldId="329"/>
        </pc:sldMkLst>
        <pc:spChg chg="mod">
          <ac:chgData name="Sonny Recio" userId="42fe1a60185e6135" providerId="LiveId" clId="{A4FD2D33-4FC3-4A78-B5CC-9BBC6CD3BA1E}" dt="2017-09-20T16:19:44.346" v="2324" actId="20577"/>
          <ac:spMkLst>
            <pc:docMk/>
            <pc:sldMk cId="321488846" sldId="329"/>
            <ac:spMk id="2" creationId="{EA8D1C67-573A-490F-B246-CE052DE5AC3E}"/>
          </ac:spMkLst>
        </pc:spChg>
        <pc:spChg chg="mod">
          <ac:chgData name="Sonny Recio" userId="42fe1a60185e6135" providerId="LiveId" clId="{A4FD2D33-4FC3-4A78-B5CC-9BBC6CD3BA1E}" dt="2017-09-20T16:19:58.267" v="2367" actId="20577"/>
          <ac:spMkLst>
            <pc:docMk/>
            <pc:sldMk cId="321488846" sldId="329"/>
            <ac:spMk id="3" creationId="{A3387EB4-2AE8-4877-93C3-C52B1CA897FE}"/>
          </ac:spMkLst>
        </pc:spChg>
      </pc:sldChg>
      <pc:sldChg chg="modSp add">
        <pc:chgData name="Sonny Recio" userId="42fe1a60185e6135" providerId="LiveId" clId="{A4FD2D33-4FC3-4A78-B5CC-9BBC6CD3BA1E}" dt="2017-09-20T16:30:39.430" v="2769" actId="20577"/>
        <pc:sldMkLst>
          <pc:docMk/>
          <pc:sldMk cId="1514894321" sldId="330"/>
        </pc:sldMkLst>
        <pc:spChg chg="mod">
          <ac:chgData name="Sonny Recio" userId="42fe1a60185e6135" providerId="LiveId" clId="{A4FD2D33-4FC3-4A78-B5CC-9BBC6CD3BA1E}" dt="2017-09-20T16:23:47.321" v="2399" actId="20577"/>
          <ac:spMkLst>
            <pc:docMk/>
            <pc:sldMk cId="1514894321" sldId="330"/>
            <ac:spMk id="2" creationId="{F4C39A9D-87FC-4E79-B608-18723A894424}"/>
          </ac:spMkLst>
        </pc:spChg>
        <pc:spChg chg="mod">
          <ac:chgData name="Sonny Recio" userId="42fe1a60185e6135" providerId="LiveId" clId="{A4FD2D33-4FC3-4A78-B5CC-9BBC6CD3BA1E}" dt="2017-09-20T16:30:39.430" v="2769" actId="20577"/>
          <ac:spMkLst>
            <pc:docMk/>
            <pc:sldMk cId="1514894321" sldId="330"/>
            <ac:spMk id="3" creationId="{F6EFBDAC-C35A-44F0-A782-2C635EC1F001}"/>
          </ac:spMkLst>
        </pc:spChg>
      </pc:sldChg>
      <pc:sldChg chg="addSp delSp modSp add">
        <pc:chgData name="Sonny Recio" userId="42fe1a60185e6135" providerId="LiveId" clId="{A4FD2D33-4FC3-4A78-B5CC-9BBC6CD3BA1E}" dt="2017-09-20T16:25:51.938" v="2628" actId="20577"/>
        <pc:sldMkLst>
          <pc:docMk/>
          <pc:sldMk cId="633978660" sldId="331"/>
        </pc:sldMkLst>
        <pc:spChg chg="del">
          <ac:chgData name="Sonny Recio" userId="42fe1a60185e6135" providerId="LiveId" clId="{A4FD2D33-4FC3-4A78-B5CC-9BBC6CD3BA1E}" dt="2017-09-20T16:25:36.958" v="2585" actId="20577"/>
          <ac:spMkLst>
            <pc:docMk/>
            <pc:sldMk cId="633978660" sldId="331"/>
            <ac:spMk id="2" creationId="{4CC43BE9-427D-466F-8F6A-AC89841506B6}"/>
          </ac:spMkLst>
        </pc:spChg>
        <pc:spChg chg="del">
          <ac:chgData name="Sonny Recio" userId="42fe1a60185e6135" providerId="LiveId" clId="{A4FD2D33-4FC3-4A78-B5CC-9BBC6CD3BA1E}" dt="2017-09-20T16:25:36.958" v="2585" actId="20577"/>
          <ac:spMkLst>
            <pc:docMk/>
            <pc:sldMk cId="633978660" sldId="331"/>
            <ac:spMk id="3" creationId="{1FDF4093-8083-4DAB-B100-E50261C5A3A7}"/>
          </ac:spMkLst>
        </pc:spChg>
        <pc:spChg chg="add mod">
          <ac:chgData name="Sonny Recio" userId="42fe1a60185e6135" providerId="LiveId" clId="{A4FD2D33-4FC3-4A78-B5CC-9BBC6CD3BA1E}" dt="2017-09-20T16:25:51.938" v="2628" actId="20577"/>
          <ac:spMkLst>
            <pc:docMk/>
            <pc:sldMk cId="633978660" sldId="331"/>
            <ac:spMk id="4" creationId="{2CE74178-74A6-4619-AFA8-5CE3995E5935}"/>
          </ac:spMkLst>
        </pc:spChg>
      </pc:sldChg>
      <pc:sldChg chg="modSp add">
        <pc:chgData name="Sonny Recio" userId="42fe1a60185e6135" providerId="LiveId" clId="{A4FD2D33-4FC3-4A78-B5CC-9BBC6CD3BA1E}" dt="2017-09-21T17:00:04.246" v="2866" actId="20577"/>
        <pc:sldMkLst>
          <pc:docMk/>
          <pc:sldMk cId="643378691" sldId="332"/>
        </pc:sldMkLst>
        <pc:spChg chg="mod">
          <ac:chgData name="Sonny Recio" userId="42fe1a60185e6135" providerId="LiveId" clId="{A4FD2D33-4FC3-4A78-B5CC-9BBC6CD3BA1E}" dt="2017-09-21T16:59:39.106" v="2779" actId="20577"/>
          <ac:spMkLst>
            <pc:docMk/>
            <pc:sldMk cId="643378691" sldId="332"/>
            <ac:spMk id="2" creationId="{558621E7-B30C-419A-B328-AB6C86FC33D0}"/>
          </ac:spMkLst>
        </pc:spChg>
        <pc:spChg chg="mod">
          <ac:chgData name="Sonny Recio" userId="42fe1a60185e6135" providerId="LiveId" clId="{A4FD2D33-4FC3-4A78-B5CC-9BBC6CD3BA1E}" dt="2017-09-21T17:00:04.246" v="2866" actId="20577"/>
          <ac:spMkLst>
            <pc:docMk/>
            <pc:sldMk cId="643378691" sldId="332"/>
            <ac:spMk id="3" creationId="{D1E33713-3630-408B-A7D3-C22DFCC17BF0}"/>
          </ac:spMkLst>
        </pc:spChg>
      </pc:sldChg>
      <pc:sldChg chg="modSp add del">
        <pc:chgData name="Sonny Recio" userId="42fe1a60185e6135" providerId="LiveId" clId="{A4FD2D33-4FC3-4A78-B5CC-9BBC6CD3BA1E}" dt="2017-09-20T16:30:13.159" v="2750" actId="2696"/>
        <pc:sldMkLst>
          <pc:docMk/>
          <pc:sldMk cId="3550419123" sldId="332"/>
        </pc:sldMkLst>
        <pc:spChg chg="mod">
          <ac:chgData name="Sonny Recio" userId="42fe1a60185e6135" providerId="LiveId" clId="{A4FD2D33-4FC3-4A78-B5CC-9BBC6CD3BA1E}" dt="2017-09-20T16:29:16.794" v="2659" actId="20577"/>
          <ac:spMkLst>
            <pc:docMk/>
            <pc:sldMk cId="3550419123" sldId="332"/>
            <ac:spMk id="2" creationId="{E6624E42-12E0-4375-80BB-A534FF1A612B}"/>
          </ac:spMkLst>
        </pc:spChg>
        <pc:spChg chg="mod">
          <ac:chgData name="Sonny Recio" userId="42fe1a60185e6135" providerId="LiveId" clId="{A4FD2D33-4FC3-4A78-B5CC-9BBC6CD3BA1E}" dt="2017-09-20T16:29:43.465" v="2749" actId="20577"/>
          <ac:spMkLst>
            <pc:docMk/>
            <pc:sldMk cId="3550419123" sldId="332"/>
            <ac:spMk id="3" creationId="{7714BA56-B191-438D-98D9-3D4781D77967}"/>
          </ac:spMkLst>
        </pc:spChg>
      </pc:sldChg>
      <pc:sldChg chg="addSp delSp modSp add">
        <pc:chgData name="Sonny Recio" userId="42fe1a60185e6135" providerId="LiveId" clId="{A4FD2D33-4FC3-4A78-B5CC-9BBC6CD3BA1E}" dt="2017-09-21T17:14:44.392" v="2958" actId="14100"/>
        <pc:sldMkLst>
          <pc:docMk/>
          <pc:sldMk cId="3497541398" sldId="333"/>
        </pc:sldMkLst>
        <pc:spChg chg="del">
          <ac:chgData name="Sonny Recio" userId="42fe1a60185e6135" providerId="LiveId" clId="{A4FD2D33-4FC3-4A78-B5CC-9BBC6CD3BA1E}" dt="2017-09-21T17:01:03.566" v="2868" actId="14100"/>
          <ac:spMkLst>
            <pc:docMk/>
            <pc:sldMk cId="3497541398" sldId="333"/>
            <ac:spMk id="2" creationId="{6B1E4AD6-0EFB-49CF-A6DD-00D87A4FEE75}"/>
          </ac:spMkLst>
        </pc:spChg>
        <pc:spChg chg="add mod">
          <ac:chgData name="Sonny Recio" userId="42fe1a60185e6135" providerId="LiveId" clId="{A4FD2D33-4FC3-4A78-B5CC-9BBC6CD3BA1E}" dt="2017-09-21T17:01:09.243" v="2891" actId="20577"/>
          <ac:spMkLst>
            <pc:docMk/>
            <pc:sldMk cId="3497541398" sldId="333"/>
            <ac:spMk id="3" creationId="{E7FC699F-619F-4E90-85F6-83F95FBDA24A}"/>
          </ac:spMkLst>
        </pc:spChg>
        <pc:spChg chg="add mod">
          <ac:chgData name="Sonny Recio" userId="42fe1a60185e6135" providerId="LiveId" clId="{A4FD2D33-4FC3-4A78-B5CC-9BBC6CD3BA1E}" dt="2017-09-21T17:13:57.141" v="2951" actId="5793"/>
          <ac:spMkLst>
            <pc:docMk/>
            <pc:sldMk cId="3497541398" sldId="333"/>
            <ac:spMk id="4" creationId="{0ACF0975-223A-4897-8571-08AF4999D673}"/>
          </ac:spMkLst>
        </pc:spChg>
        <pc:picChg chg="add del mod">
          <ac:chgData name="Sonny Recio" userId="42fe1a60185e6135" providerId="LiveId" clId="{A4FD2D33-4FC3-4A78-B5CC-9BBC6CD3BA1E}" dt="2017-09-21T17:14:15.172" v="2954" actId="478"/>
          <ac:picMkLst>
            <pc:docMk/>
            <pc:sldMk cId="3497541398" sldId="333"/>
            <ac:picMk id="6" creationId="{52FED919-F925-461D-8BD9-D69FADAAEDA5}"/>
          </ac:picMkLst>
        </pc:picChg>
        <pc:picChg chg="add mod">
          <ac:chgData name="Sonny Recio" userId="42fe1a60185e6135" providerId="LiveId" clId="{A4FD2D33-4FC3-4A78-B5CC-9BBC6CD3BA1E}" dt="2017-09-21T17:14:44.392" v="2958" actId="14100"/>
          <ac:picMkLst>
            <pc:docMk/>
            <pc:sldMk cId="3497541398" sldId="333"/>
            <ac:picMk id="8" creationId="{71CE4DBF-AA76-425D-9C7C-C4DA8BB6873F}"/>
          </ac:picMkLst>
        </pc:picChg>
      </pc:sldChg>
      <pc:sldChg chg="addSp delSp modSp add ord">
        <pc:chgData name="Sonny Recio" userId="42fe1a60185e6135" providerId="LiveId" clId="{A4FD2D33-4FC3-4A78-B5CC-9BBC6CD3BA1E}" dt="2017-09-23T06:36:23.870" v="3630"/>
        <pc:sldMkLst>
          <pc:docMk/>
          <pc:sldMk cId="1052984673" sldId="334"/>
        </pc:sldMkLst>
        <pc:spChg chg="del">
          <ac:chgData name="Sonny Recio" userId="42fe1a60185e6135" providerId="LiveId" clId="{A4FD2D33-4FC3-4A78-B5CC-9BBC6CD3BA1E}" dt="2017-09-21T17:04:38.115" v="2893" actId="14100"/>
          <ac:spMkLst>
            <pc:docMk/>
            <pc:sldMk cId="1052984673" sldId="334"/>
            <ac:spMk id="2" creationId="{C083240F-FE12-49E5-A218-5147F66D958A}"/>
          </ac:spMkLst>
        </pc:spChg>
        <pc:spChg chg="add mod">
          <ac:chgData name="Sonny Recio" userId="42fe1a60185e6135" providerId="LiveId" clId="{A4FD2D33-4FC3-4A78-B5CC-9BBC6CD3BA1E}" dt="2017-09-21T17:04:48.828" v="2935" actId="20577"/>
          <ac:spMkLst>
            <pc:docMk/>
            <pc:sldMk cId="1052984673" sldId="334"/>
            <ac:spMk id="3" creationId="{EC55CD59-768D-4826-BFC9-6BB4417EC029}"/>
          </ac:spMkLst>
        </pc:spChg>
        <pc:spChg chg="add del mod">
          <ac:chgData name="Sonny Recio" userId="42fe1a60185e6135" providerId="LiveId" clId="{A4FD2D33-4FC3-4A78-B5CC-9BBC6CD3BA1E}" dt="2017-09-21T17:04:51.198" v="2936" actId="478"/>
          <ac:spMkLst>
            <pc:docMk/>
            <pc:sldMk cId="1052984673" sldId="334"/>
            <ac:spMk id="4" creationId="{3D1FAC73-FE18-46B7-8277-77F9B62F3A2E}"/>
          </ac:spMkLst>
        </pc:spChg>
        <pc:picChg chg="add mod">
          <ac:chgData name="Sonny Recio" userId="42fe1a60185e6135" providerId="LiveId" clId="{A4FD2D33-4FC3-4A78-B5CC-9BBC6CD3BA1E}" dt="2017-09-21T17:05:53.335" v="2942" actId="14100"/>
          <ac:picMkLst>
            <pc:docMk/>
            <pc:sldMk cId="1052984673" sldId="334"/>
            <ac:picMk id="6" creationId="{7CC5163D-8627-4CC6-824C-FDD85DC508F9}"/>
          </ac:picMkLst>
        </pc:picChg>
      </pc:sldChg>
      <pc:sldChg chg="addSp delSp modSp add">
        <pc:chgData name="Sonny Recio" userId="42fe1a60185e6135" providerId="LiveId" clId="{A4FD2D33-4FC3-4A78-B5CC-9BBC6CD3BA1E}" dt="2017-09-21T17:42:12.992" v="3275" actId="20577"/>
        <pc:sldMkLst>
          <pc:docMk/>
          <pc:sldMk cId="3952766436" sldId="335"/>
        </pc:sldMkLst>
        <pc:spChg chg="del">
          <ac:chgData name="Sonny Recio" userId="42fe1a60185e6135" providerId="LiveId" clId="{A4FD2D33-4FC3-4A78-B5CC-9BBC6CD3BA1E}" dt="2017-09-21T17:15:42.495" v="2960" actId="20577"/>
          <ac:spMkLst>
            <pc:docMk/>
            <pc:sldMk cId="3952766436" sldId="335"/>
            <ac:spMk id="2" creationId="{A2F1ED24-3DC6-4C78-870E-F169F9A66E10}"/>
          </ac:spMkLst>
        </pc:spChg>
        <pc:spChg chg="add mod">
          <ac:chgData name="Sonny Recio" userId="42fe1a60185e6135" providerId="LiveId" clId="{A4FD2D33-4FC3-4A78-B5CC-9BBC6CD3BA1E}" dt="2017-09-21T17:15:47.633" v="2981" actId="20577"/>
          <ac:spMkLst>
            <pc:docMk/>
            <pc:sldMk cId="3952766436" sldId="335"/>
            <ac:spMk id="3" creationId="{2B50D602-E029-467B-BED5-95DAC90FBEAA}"/>
          </ac:spMkLst>
        </pc:spChg>
        <pc:spChg chg="add mod">
          <ac:chgData name="Sonny Recio" userId="42fe1a60185e6135" providerId="LiveId" clId="{A4FD2D33-4FC3-4A78-B5CC-9BBC6CD3BA1E}" dt="2017-09-21T17:42:12.992" v="3275" actId="20577"/>
          <ac:spMkLst>
            <pc:docMk/>
            <pc:sldMk cId="3952766436" sldId="335"/>
            <ac:spMk id="4" creationId="{5A18028C-C128-40BD-9745-94A2EDA0C14B}"/>
          </ac:spMkLst>
        </pc:spChg>
      </pc:sldChg>
      <pc:sldChg chg="modSp add">
        <pc:chgData name="Sonny Recio" userId="42fe1a60185e6135" providerId="LiveId" clId="{A4FD2D33-4FC3-4A78-B5CC-9BBC6CD3BA1E}" dt="2017-09-21T17:27:31.227" v="3141" actId="115"/>
        <pc:sldMkLst>
          <pc:docMk/>
          <pc:sldMk cId="2011916876" sldId="336"/>
        </pc:sldMkLst>
        <pc:spChg chg="mod">
          <ac:chgData name="Sonny Recio" userId="42fe1a60185e6135" providerId="LiveId" clId="{A4FD2D33-4FC3-4A78-B5CC-9BBC6CD3BA1E}" dt="2017-09-21T17:27:07.990" v="3137" actId="20577"/>
          <ac:spMkLst>
            <pc:docMk/>
            <pc:sldMk cId="2011916876" sldId="336"/>
            <ac:spMk id="2" creationId="{9A4570B9-A2AD-4590-963A-6B0F16DF70F6}"/>
          </ac:spMkLst>
        </pc:spChg>
        <pc:spChg chg="mod">
          <ac:chgData name="Sonny Recio" userId="42fe1a60185e6135" providerId="LiveId" clId="{A4FD2D33-4FC3-4A78-B5CC-9BBC6CD3BA1E}" dt="2017-09-21T17:27:31.227" v="3141" actId="115"/>
          <ac:spMkLst>
            <pc:docMk/>
            <pc:sldMk cId="2011916876" sldId="336"/>
            <ac:spMk id="3" creationId="{C0406304-029B-4209-A92B-5C9AE525E90F}"/>
          </ac:spMkLst>
        </pc:spChg>
      </pc:sldChg>
      <pc:sldChg chg="addSp modSp add ord">
        <pc:chgData name="Sonny Recio" userId="42fe1a60185e6135" providerId="LiveId" clId="{A4FD2D33-4FC3-4A78-B5CC-9BBC6CD3BA1E}" dt="2017-09-22T03:25:38.726" v="3446" actId="20577"/>
        <pc:sldMkLst>
          <pc:docMk/>
          <pc:sldMk cId="713513894" sldId="337"/>
        </pc:sldMkLst>
        <pc:spChg chg="mod">
          <ac:chgData name="Sonny Recio" userId="42fe1a60185e6135" providerId="LiveId" clId="{A4FD2D33-4FC3-4A78-B5CC-9BBC6CD3BA1E}" dt="2017-09-21T17:27:42.222" v="3155" actId="20577"/>
          <ac:spMkLst>
            <pc:docMk/>
            <pc:sldMk cId="713513894" sldId="337"/>
            <ac:spMk id="2" creationId="{9535E4C8-477C-408F-8C6A-11DB4C7EE1F6}"/>
          </ac:spMkLst>
        </pc:spChg>
        <pc:spChg chg="mod">
          <ac:chgData name="Sonny Recio" userId="42fe1a60185e6135" providerId="LiveId" clId="{A4FD2D33-4FC3-4A78-B5CC-9BBC6CD3BA1E}" dt="2017-09-21T17:30:20.802" v="3169" actId="5793"/>
          <ac:spMkLst>
            <pc:docMk/>
            <pc:sldMk cId="713513894" sldId="337"/>
            <ac:spMk id="3" creationId="{86163CF2-636D-4976-879D-72F921B20588}"/>
          </ac:spMkLst>
        </pc:spChg>
        <pc:spChg chg="add mod">
          <ac:chgData name="Sonny Recio" userId="42fe1a60185e6135" providerId="LiveId" clId="{A4FD2D33-4FC3-4A78-B5CC-9BBC6CD3BA1E}" dt="2017-09-21T17:29:57.327" v="3168" actId="20577"/>
          <ac:spMkLst>
            <pc:docMk/>
            <pc:sldMk cId="713513894" sldId="337"/>
            <ac:spMk id="4" creationId="{5EA924CB-37C2-46F1-8C19-F778528524F9}"/>
          </ac:spMkLst>
        </pc:spChg>
      </pc:sldChg>
      <pc:sldChg chg="addSp delSp modSp add">
        <pc:chgData name="Sonny Recio" userId="42fe1a60185e6135" providerId="LiveId" clId="{A4FD2D33-4FC3-4A78-B5CC-9BBC6CD3BA1E}" dt="2017-09-22T14:51:14.782" v="3458" actId="20577"/>
        <pc:sldMkLst>
          <pc:docMk/>
          <pc:sldMk cId="1050274503" sldId="338"/>
        </pc:sldMkLst>
        <pc:spChg chg="del">
          <ac:chgData name="Sonny Recio" userId="42fe1a60185e6135" providerId="LiveId" clId="{A4FD2D33-4FC3-4A78-B5CC-9BBC6CD3BA1E}" dt="2017-09-21T17:53:44.571" v="3277" actId="20577"/>
          <ac:spMkLst>
            <pc:docMk/>
            <pc:sldMk cId="1050274503" sldId="338"/>
            <ac:spMk id="2" creationId="{A11CF5CE-AB98-4830-A1E7-BEB0206D1592}"/>
          </ac:spMkLst>
        </pc:spChg>
        <pc:spChg chg="del">
          <ac:chgData name="Sonny Recio" userId="42fe1a60185e6135" providerId="LiveId" clId="{A4FD2D33-4FC3-4A78-B5CC-9BBC6CD3BA1E}" dt="2017-09-21T17:53:44.571" v="3277" actId="20577"/>
          <ac:spMkLst>
            <pc:docMk/>
            <pc:sldMk cId="1050274503" sldId="338"/>
            <ac:spMk id="3" creationId="{F495D60B-725C-491A-81B7-7536777DCFB3}"/>
          </ac:spMkLst>
        </pc:spChg>
        <pc:spChg chg="add mod">
          <ac:chgData name="Sonny Recio" userId="42fe1a60185e6135" providerId="LiveId" clId="{A4FD2D33-4FC3-4A78-B5CC-9BBC6CD3BA1E}" dt="2017-09-21T17:53:44.571" v="3277" actId="20577"/>
          <ac:spMkLst>
            <pc:docMk/>
            <pc:sldMk cId="1050274503" sldId="338"/>
            <ac:spMk id="4" creationId="{A5C3E314-6A13-4210-844D-541ADBC2F57C}"/>
          </ac:spMkLst>
        </pc:spChg>
        <pc:spChg chg="add mod">
          <ac:chgData name="Sonny Recio" userId="42fe1a60185e6135" providerId="LiveId" clId="{A4FD2D33-4FC3-4A78-B5CC-9BBC6CD3BA1E}" dt="2017-09-22T14:51:14.782" v="3458" actId="20577"/>
          <ac:spMkLst>
            <pc:docMk/>
            <pc:sldMk cId="1050274503" sldId="338"/>
            <ac:spMk id="5" creationId="{BAFEDAE3-D9E3-44C3-8F89-497F539BE6EB}"/>
          </ac:spMkLst>
        </pc:spChg>
      </pc:sldChg>
      <pc:sldChg chg="modSp add">
        <pc:chgData name="Sonny Recio" userId="42fe1a60185e6135" providerId="LiveId" clId="{A4FD2D33-4FC3-4A78-B5CC-9BBC6CD3BA1E}" dt="2017-09-21T17:54:57.457" v="3444" actId="20577"/>
        <pc:sldMkLst>
          <pc:docMk/>
          <pc:sldMk cId="1718236326" sldId="339"/>
        </pc:sldMkLst>
        <pc:spChg chg="mod">
          <ac:chgData name="Sonny Recio" userId="42fe1a60185e6135" providerId="LiveId" clId="{A4FD2D33-4FC3-4A78-B5CC-9BBC6CD3BA1E}" dt="2017-09-21T17:54:19.956" v="3313" actId="20577"/>
          <ac:spMkLst>
            <pc:docMk/>
            <pc:sldMk cId="1718236326" sldId="339"/>
            <ac:spMk id="2" creationId="{0E9EFFFC-B409-4D25-92AA-1AF756A2857D}"/>
          </ac:spMkLst>
        </pc:spChg>
        <pc:spChg chg="mod">
          <ac:chgData name="Sonny Recio" userId="42fe1a60185e6135" providerId="LiveId" clId="{A4FD2D33-4FC3-4A78-B5CC-9BBC6CD3BA1E}" dt="2017-09-21T17:54:57.457" v="3444" actId="20577"/>
          <ac:spMkLst>
            <pc:docMk/>
            <pc:sldMk cId="1718236326" sldId="339"/>
            <ac:spMk id="3" creationId="{5C43498A-8AAC-46A5-A9E4-CE76B3150899}"/>
          </ac:spMkLst>
        </pc:spChg>
      </pc:sldChg>
      <pc:sldChg chg="addSp delSp modSp add">
        <pc:chgData name="Sonny Recio" userId="42fe1a60185e6135" providerId="LiveId" clId="{A4FD2D33-4FC3-4A78-B5CC-9BBC6CD3BA1E}" dt="2017-09-22T15:05:21.620" v="3555" actId="6549"/>
        <pc:sldMkLst>
          <pc:docMk/>
          <pc:sldMk cId="3849584429" sldId="340"/>
        </pc:sldMkLst>
        <pc:spChg chg="del">
          <ac:chgData name="Sonny Recio" userId="42fe1a60185e6135" providerId="LiveId" clId="{A4FD2D33-4FC3-4A78-B5CC-9BBC6CD3BA1E}" dt="2017-09-22T14:51:02.159" v="3456" actId="6549"/>
          <ac:spMkLst>
            <pc:docMk/>
            <pc:sldMk cId="3849584429" sldId="340"/>
            <ac:spMk id="2" creationId="{1D6FFC00-B134-41A4-93A7-B7F50A3F38D9}"/>
          </ac:spMkLst>
        </pc:spChg>
        <pc:spChg chg="del">
          <ac:chgData name="Sonny Recio" userId="42fe1a60185e6135" providerId="LiveId" clId="{A4FD2D33-4FC3-4A78-B5CC-9BBC6CD3BA1E}" dt="2017-09-22T14:51:02.159" v="3456" actId="6549"/>
          <ac:spMkLst>
            <pc:docMk/>
            <pc:sldMk cId="3849584429" sldId="340"/>
            <ac:spMk id="3" creationId="{4C0F2743-943E-479E-9860-667F4F2EBF58}"/>
          </ac:spMkLst>
        </pc:spChg>
        <pc:spChg chg="add mod">
          <ac:chgData name="Sonny Recio" userId="42fe1a60185e6135" providerId="LiveId" clId="{A4FD2D33-4FC3-4A78-B5CC-9BBC6CD3BA1E}" dt="2017-09-22T15:01:51.505" v="3535" actId="20577"/>
          <ac:spMkLst>
            <pc:docMk/>
            <pc:sldMk cId="3849584429" sldId="340"/>
            <ac:spMk id="4" creationId="{29340B16-944B-42BE-BCF6-8D69F9CB2CC4}"/>
          </ac:spMkLst>
        </pc:spChg>
        <pc:spChg chg="add mod">
          <ac:chgData name="Sonny Recio" userId="42fe1a60185e6135" providerId="LiveId" clId="{A4FD2D33-4FC3-4A78-B5CC-9BBC6CD3BA1E}" dt="2017-09-22T15:05:21.620" v="3555" actId="6549"/>
          <ac:spMkLst>
            <pc:docMk/>
            <pc:sldMk cId="3849584429" sldId="340"/>
            <ac:spMk id="5" creationId="{1B2F1E31-A80B-4872-A311-D851FA54AA73}"/>
          </ac:spMkLst>
        </pc:spChg>
      </pc:sldChg>
      <pc:sldChg chg="addSp delSp modSp add">
        <pc:chgData name="Sonny Recio" userId="42fe1a60185e6135" providerId="LiveId" clId="{A4FD2D33-4FC3-4A78-B5CC-9BBC6CD3BA1E}" dt="2017-09-22T16:51:14.773" v="3598" actId="1076"/>
        <pc:sldMkLst>
          <pc:docMk/>
          <pc:sldMk cId="4005242698" sldId="341"/>
        </pc:sldMkLst>
        <pc:spChg chg="del">
          <ac:chgData name="Sonny Recio" userId="42fe1a60185e6135" providerId="LiveId" clId="{A4FD2D33-4FC3-4A78-B5CC-9BBC6CD3BA1E}" dt="2017-09-22T15:51:37.401" v="3589" actId="1076"/>
          <ac:spMkLst>
            <pc:docMk/>
            <pc:sldMk cId="4005242698" sldId="341"/>
            <ac:spMk id="2" creationId="{880895AA-E124-426D-B0ED-216A023A606C}"/>
          </ac:spMkLst>
        </pc:spChg>
        <pc:spChg chg="del">
          <ac:chgData name="Sonny Recio" userId="42fe1a60185e6135" providerId="LiveId" clId="{A4FD2D33-4FC3-4A78-B5CC-9BBC6CD3BA1E}" dt="2017-09-22T15:51:37.401" v="3589" actId="1076"/>
          <ac:spMkLst>
            <pc:docMk/>
            <pc:sldMk cId="4005242698" sldId="341"/>
            <ac:spMk id="3" creationId="{74463CB9-547F-49F5-B377-4317DBE89023}"/>
          </ac:spMkLst>
        </pc:spChg>
        <pc:picChg chg="add del mod modCrop">
          <ac:chgData name="Sonny Recio" userId="42fe1a60185e6135" providerId="LiveId" clId="{A4FD2D33-4FC3-4A78-B5CC-9BBC6CD3BA1E}" dt="2017-09-22T16:51:14.773" v="3598" actId="1076"/>
          <ac:picMkLst>
            <pc:docMk/>
            <pc:sldMk cId="4005242698" sldId="341"/>
            <ac:picMk id="4" creationId="{1578DC83-4D3B-49CB-A499-DE2A5F4F2126}"/>
          </ac:picMkLst>
        </pc:picChg>
      </pc:sldChg>
      <pc:sldChg chg="addSp add">
        <pc:chgData name="Sonny Recio" userId="42fe1a60185e6135" providerId="LiveId" clId="{A4FD2D33-4FC3-4A78-B5CC-9BBC6CD3BA1E}" dt="2017-09-22T16:51:58.497" v="3600" actId="20577"/>
        <pc:sldMkLst>
          <pc:docMk/>
          <pc:sldMk cId="368123553" sldId="342"/>
        </pc:sldMkLst>
        <pc:picChg chg="add">
          <ac:chgData name="Sonny Recio" userId="42fe1a60185e6135" providerId="LiveId" clId="{A4FD2D33-4FC3-4A78-B5CC-9BBC6CD3BA1E}" dt="2017-09-22T16:51:58.497" v="3600" actId="20577"/>
          <ac:picMkLst>
            <pc:docMk/>
            <pc:sldMk cId="368123553" sldId="342"/>
            <ac:picMk id="2" creationId="{2B389285-519E-4B0A-8738-AE657A19715C}"/>
          </ac:picMkLst>
        </pc:picChg>
      </pc:sldChg>
      <pc:sldChg chg="modSp add">
        <pc:chgData name="Sonny Recio" userId="42fe1a60185e6135" providerId="LiveId" clId="{A4FD2D33-4FC3-4A78-B5CC-9BBC6CD3BA1E}" dt="2017-09-22T17:07:04.378" v="3629" actId="20577"/>
        <pc:sldMkLst>
          <pc:docMk/>
          <pc:sldMk cId="332298587" sldId="343"/>
        </pc:sldMkLst>
        <pc:spChg chg="mod">
          <ac:chgData name="Sonny Recio" userId="42fe1a60185e6135" providerId="LiveId" clId="{A4FD2D33-4FC3-4A78-B5CC-9BBC6CD3BA1E}" dt="2017-09-22T17:06:15.737" v="3621" actId="20577"/>
          <ac:spMkLst>
            <pc:docMk/>
            <pc:sldMk cId="332298587" sldId="343"/>
            <ac:spMk id="2" creationId="{CA31B607-D71C-4FFA-A877-222D43D33833}"/>
          </ac:spMkLst>
        </pc:spChg>
        <pc:spChg chg="mod">
          <ac:chgData name="Sonny Recio" userId="42fe1a60185e6135" providerId="LiveId" clId="{A4FD2D33-4FC3-4A78-B5CC-9BBC6CD3BA1E}" dt="2017-09-22T17:07:04.378" v="3629" actId="20577"/>
          <ac:spMkLst>
            <pc:docMk/>
            <pc:sldMk cId="332298587" sldId="343"/>
            <ac:spMk id="3" creationId="{2F6C1FA2-5FD6-4073-99C8-66684BF5A06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FB149-C19A-4FC8-9A7C-522429C8E2DE}" type="doc">
      <dgm:prSet loTypeId="urn:microsoft.com/office/officeart/2005/8/layout/process1" loCatId="process" qsTypeId="urn:microsoft.com/office/officeart/2005/8/quickstyle/simple1" qsCatId="simple" csTypeId="urn:microsoft.com/office/officeart/2005/8/colors/colorful4" csCatId="colorful" phldr="1"/>
      <dgm:spPr/>
    </dgm:pt>
    <dgm:pt modelId="{A7273536-878B-4753-AF05-EBE160B958F9}">
      <dgm:prSet phldrT="[Text]"/>
      <dgm:spPr/>
      <dgm:t>
        <a:bodyPr/>
        <a:lstStyle/>
        <a:p>
          <a:r>
            <a:rPr lang="en-US" dirty="0"/>
            <a:t>LINQ to Entities</a:t>
          </a:r>
        </a:p>
      </dgm:t>
    </dgm:pt>
    <dgm:pt modelId="{4988F846-1860-4503-BA46-06C93695713A}" type="parTrans" cxnId="{7D6AF7B0-6BF8-4D52-8EAE-BD1A1B8C067B}">
      <dgm:prSet/>
      <dgm:spPr/>
      <dgm:t>
        <a:bodyPr/>
        <a:lstStyle/>
        <a:p>
          <a:endParaRPr lang="en-US"/>
        </a:p>
      </dgm:t>
    </dgm:pt>
    <dgm:pt modelId="{8B5D1B65-2C99-47D9-ACA8-815853A73B3D}" type="sibTrans" cxnId="{7D6AF7B0-6BF8-4D52-8EAE-BD1A1B8C067B}">
      <dgm:prSet/>
      <dgm:spPr/>
      <dgm:t>
        <a:bodyPr/>
        <a:lstStyle/>
        <a:p>
          <a:endParaRPr lang="en-US"/>
        </a:p>
      </dgm:t>
    </dgm:pt>
    <dgm:pt modelId="{553097B6-BDC9-4AAB-B4B0-61C15ECA7160}">
      <dgm:prSet phldrT="[Text]"/>
      <dgm:spPr/>
      <dgm:t>
        <a:bodyPr/>
        <a:lstStyle/>
        <a:p>
          <a:r>
            <a:rPr lang="en-US" dirty="0"/>
            <a:t>Convert to query and execute</a:t>
          </a:r>
        </a:p>
      </dgm:t>
    </dgm:pt>
    <dgm:pt modelId="{5BFD699D-00E5-46AE-93A9-C84C1B5F2FEC}" type="parTrans" cxnId="{F6CC9193-5AD1-411E-9FBB-0B414DDF2970}">
      <dgm:prSet/>
      <dgm:spPr/>
      <dgm:t>
        <a:bodyPr/>
        <a:lstStyle/>
        <a:p>
          <a:endParaRPr lang="en-US"/>
        </a:p>
      </dgm:t>
    </dgm:pt>
    <dgm:pt modelId="{E73E8742-B40D-4B18-9D0A-C3F2094FE3BD}" type="sibTrans" cxnId="{F6CC9193-5AD1-411E-9FBB-0B414DDF2970}">
      <dgm:prSet/>
      <dgm:spPr/>
      <dgm:t>
        <a:bodyPr/>
        <a:lstStyle/>
        <a:p>
          <a:endParaRPr lang="en-US"/>
        </a:p>
      </dgm:t>
    </dgm:pt>
    <dgm:pt modelId="{7B0B4A5F-481E-452C-A335-066FE8E28B9A}">
      <dgm:prSet phldrT="[Text]"/>
      <dgm:spPr/>
      <dgm:t>
        <a:bodyPr/>
        <a:lstStyle/>
        <a:p>
          <a:r>
            <a:rPr lang="en-US" dirty="0"/>
            <a:t>Map results to Entities</a:t>
          </a:r>
        </a:p>
      </dgm:t>
    </dgm:pt>
    <dgm:pt modelId="{45DE3FAE-F430-4702-B6F1-203E8A51D232}" type="parTrans" cxnId="{5B90930E-DA56-4DCC-A5F6-CDD6D7A02DF8}">
      <dgm:prSet/>
      <dgm:spPr/>
      <dgm:t>
        <a:bodyPr/>
        <a:lstStyle/>
        <a:p>
          <a:endParaRPr lang="en-US"/>
        </a:p>
      </dgm:t>
    </dgm:pt>
    <dgm:pt modelId="{6EEE8B28-3C51-4E73-978D-EC3339D2CAE1}" type="sibTrans" cxnId="{5B90930E-DA56-4DCC-A5F6-CDD6D7A02DF8}">
      <dgm:prSet/>
      <dgm:spPr/>
      <dgm:t>
        <a:bodyPr/>
        <a:lstStyle/>
        <a:p>
          <a:endParaRPr lang="en-US"/>
        </a:p>
      </dgm:t>
    </dgm:pt>
    <dgm:pt modelId="{FA42AAFB-30D9-438E-9466-3D8540E6A9B0}" type="pres">
      <dgm:prSet presAssocID="{54FFB149-C19A-4FC8-9A7C-522429C8E2DE}" presName="Name0" presStyleCnt="0">
        <dgm:presLayoutVars>
          <dgm:dir/>
          <dgm:resizeHandles val="exact"/>
        </dgm:presLayoutVars>
      </dgm:prSet>
      <dgm:spPr/>
    </dgm:pt>
    <dgm:pt modelId="{8AEE2F58-D7BF-4D0A-89C0-D5F4D844F396}" type="pres">
      <dgm:prSet presAssocID="{A7273536-878B-4753-AF05-EBE160B958F9}" presName="node" presStyleLbl="node1" presStyleIdx="0" presStyleCnt="3">
        <dgm:presLayoutVars>
          <dgm:bulletEnabled val="1"/>
        </dgm:presLayoutVars>
      </dgm:prSet>
      <dgm:spPr/>
    </dgm:pt>
    <dgm:pt modelId="{8F5B0091-202B-4184-BDDF-E88E257BC535}" type="pres">
      <dgm:prSet presAssocID="{8B5D1B65-2C99-47D9-ACA8-815853A73B3D}" presName="sibTrans" presStyleLbl="sibTrans2D1" presStyleIdx="0" presStyleCnt="2"/>
      <dgm:spPr/>
    </dgm:pt>
    <dgm:pt modelId="{FB4F32D3-D575-4306-9187-F5583A7E52DE}" type="pres">
      <dgm:prSet presAssocID="{8B5D1B65-2C99-47D9-ACA8-815853A73B3D}" presName="connectorText" presStyleLbl="sibTrans2D1" presStyleIdx="0" presStyleCnt="2"/>
      <dgm:spPr/>
    </dgm:pt>
    <dgm:pt modelId="{6F54EDA1-9A92-4DAE-A88F-C1EF64F79DD0}" type="pres">
      <dgm:prSet presAssocID="{553097B6-BDC9-4AAB-B4B0-61C15ECA7160}" presName="node" presStyleLbl="node1" presStyleIdx="1" presStyleCnt="3">
        <dgm:presLayoutVars>
          <dgm:bulletEnabled val="1"/>
        </dgm:presLayoutVars>
      </dgm:prSet>
      <dgm:spPr/>
    </dgm:pt>
    <dgm:pt modelId="{350F8518-02FD-4416-8C18-1236D5E93AA2}" type="pres">
      <dgm:prSet presAssocID="{E73E8742-B40D-4B18-9D0A-C3F2094FE3BD}" presName="sibTrans" presStyleLbl="sibTrans2D1" presStyleIdx="1" presStyleCnt="2"/>
      <dgm:spPr/>
    </dgm:pt>
    <dgm:pt modelId="{AB5B6D7D-D67F-4511-A93C-F6DCDBFD0B0A}" type="pres">
      <dgm:prSet presAssocID="{E73E8742-B40D-4B18-9D0A-C3F2094FE3BD}" presName="connectorText" presStyleLbl="sibTrans2D1" presStyleIdx="1" presStyleCnt="2"/>
      <dgm:spPr/>
    </dgm:pt>
    <dgm:pt modelId="{4D210B34-60B2-4EA1-98E8-0BD1C810D523}" type="pres">
      <dgm:prSet presAssocID="{7B0B4A5F-481E-452C-A335-066FE8E28B9A}" presName="node" presStyleLbl="node1" presStyleIdx="2" presStyleCnt="3">
        <dgm:presLayoutVars>
          <dgm:bulletEnabled val="1"/>
        </dgm:presLayoutVars>
      </dgm:prSet>
      <dgm:spPr/>
    </dgm:pt>
  </dgm:ptLst>
  <dgm:cxnLst>
    <dgm:cxn modelId="{5B90930E-DA56-4DCC-A5F6-CDD6D7A02DF8}" srcId="{54FFB149-C19A-4FC8-9A7C-522429C8E2DE}" destId="{7B0B4A5F-481E-452C-A335-066FE8E28B9A}" srcOrd="2" destOrd="0" parTransId="{45DE3FAE-F430-4702-B6F1-203E8A51D232}" sibTransId="{6EEE8B28-3C51-4E73-978D-EC3339D2CAE1}"/>
    <dgm:cxn modelId="{8EDE025B-9290-4381-9D60-ADA643A4D2F9}" type="presOf" srcId="{7B0B4A5F-481E-452C-A335-066FE8E28B9A}" destId="{4D210B34-60B2-4EA1-98E8-0BD1C810D523}" srcOrd="0" destOrd="0" presId="urn:microsoft.com/office/officeart/2005/8/layout/process1"/>
    <dgm:cxn modelId="{A75A1641-EBE9-437D-9ECE-4F87032A6E09}" type="presOf" srcId="{54FFB149-C19A-4FC8-9A7C-522429C8E2DE}" destId="{FA42AAFB-30D9-438E-9466-3D8540E6A9B0}" srcOrd="0" destOrd="0" presId="urn:microsoft.com/office/officeart/2005/8/layout/process1"/>
    <dgm:cxn modelId="{4468446A-902C-4A32-9073-562FEFAB02CA}" type="presOf" srcId="{553097B6-BDC9-4AAB-B4B0-61C15ECA7160}" destId="{6F54EDA1-9A92-4DAE-A88F-C1EF64F79DD0}" srcOrd="0" destOrd="0" presId="urn:microsoft.com/office/officeart/2005/8/layout/process1"/>
    <dgm:cxn modelId="{F6CC9193-5AD1-411E-9FBB-0B414DDF2970}" srcId="{54FFB149-C19A-4FC8-9A7C-522429C8E2DE}" destId="{553097B6-BDC9-4AAB-B4B0-61C15ECA7160}" srcOrd="1" destOrd="0" parTransId="{5BFD699D-00E5-46AE-93A9-C84C1B5F2FEC}" sibTransId="{E73E8742-B40D-4B18-9D0A-C3F2094FE3BD}"/>
    <dgm:cxn modelId="{57570799-362F-4C51-9D38-10B7309E83CC}" type="presOf" srcId="{8B5D1B65-2C99-47D9-ACA8-815853A73B3D}" destId="{8F5B0091-202B-4184-BDDF-E88E257BC535}" srcOrd="0" destOrd="0" presId="urn:microsoft.com/office/officeart/2005/8/layout/process1"/>
    <dgm:cxn modelId="{BE256BA6-0D06-4894-8838-D6F2F1270D01}" type="presOf" srcId="{E73E8742-B40D-4B18-9D0A-C3F2094FE3BD}" destId="{AB5B6D7D-D67F-4511-A93C-F6DCDBFD0B0A}" srcOrd="1" destOrd="0" presId="urn:microsoft.com/office/officeart/2005/8/layout/process1"/>
    <dgm:cxn modelId="{7D6AF7B0-6BF8-4D52-8EAE-BD1A1B8C067B}" srcId="{54FFB149-C19A-4FC8-9A7C-522429C8E2DE}" destId="{A7273536-878B-4753-AF05-EBE160B958F9}" srcOrd="0" destOrd="0" parTransId="{4988F846-1860-4503-BA46-06C93695713A}" sibTransId="{8B5D1B65-2C99-47D9-ACA8-815853A73B3D}"/>
    <dgm:cxn modelId="{CF8ADDE3-697B-4382-8553-A3E0D1ABCAB7}" type="presOf" srcId="{A7273536-878B-4753-AF05-EBE160B958F9}" destId="{8AEE2F58-D7BF-4D0A-89C0-D5F4D844F396}" srcOrd="0" destOrd="0" presId="urn:microsoft.com/office/officeart/2005/8/layout/process1"/>
    <dgm:cxn modelId="{469A40F0-8B90-4D43-BF1F-E2F78944A59C}" type="presOf" srcId="{8B5D1B65-2C99-47D9-ACA8-815853A73B3D}" destId="{FB4F32D3-D575-4306-9187-F5583A7E52DE}" srcOrd="1" destOrd="0" presId="urn:microsoft.com/office/officeart/2005/8/layout/process1"/>
    <dgm:cxn modelId="{3604B4F0-74C1-4F11-8373-2ABF7F7DCFDA}" type="presOf" srcId="{E73E8742-B40D-4B18-9D0A-C3F2094FE3BD}" destId="{350F8518-02FD-4416-8C18-1236D5E93AA2}" srcOrd="0" destOrd="0" presId="urn:microsoft.com/office/officeart/2005/8/layout/process1"/>
    <dgm:cxn modelId="{FC4C1A5B-8510-4D3B-A24B-A59B82A76BAF}" type="presParOf" srcId="{FA42AAFB-30D9-438E-9466-3D8540E6A9B0}" destId="{8AEE2F58-D7BF-4D0A-89C0-D5F4D844F396}" srcOrd="0" destOrd="0" presId="urn:microsoft.com/office/officeart/2005/8/layout/process1"/>
    <dgm:cxn modelId="{5D9C85D2-0832-43CF-976B-BF0B9FBD388A}" type="presParOf" srcId="{FA42AAFB-30D9-438E-9466-3D8540E6A9B0}" destId="{8F5B0091-202B-4184-BDDF-E88E257BC535}" srcOrd="1" destOrd="0" presId="urn:microsoft.com/office/officeart/2005/8/layout/process1"/>
    <dgm:cxn modelId="{4B0D4264-9586-478A-BFDD-560FD72ECEDF}" type="presParOf" srcId="{8F5B0091-202B-4184-BDDF-E88E257BC535}" destId="{FB4F32D3-D575-4306-9187-F5583A7E52DE}" srcOrd="0" destOrd="0" presId="urn:microsoft.com/office/officeart/2005/8/layout/process1"/>
    <dgm:cxn modelId="{90533FC5-30F5-4DCA-951C-B98440FF225F}" type="presParOf" srcId="{FA42AAFB-30D9-438E-9466-3D8540E6A9B0}" destId="{6F54EDA1-9A92-4DAE-A88F-C1EF64F79DD0}" srcOrd="2" destOrd="0" presId="urn:microsoft.com/office/officeart/2005/8/layout/process1"/>
    <dgm:cxn modelId="{FD77F9D9-03D2-4C5A-8B1D-0D18BD4EC50C}" type="presParOf" srcId="{FA42AAFB-30D9-438E-9466-3D8540E6A9B0}" destId="{350F8518-02FD-4416-8C18-1236D5E93AA2}" srcOrd="3" destOrd="0" presId="urn:microsoft.com/office/officeart/2005/8/layout/process1"/>
    <dgm:cxn modelId="{3FDCE4F3-9C03-439F-98C1-798D659E1638}" type="presParOf" srcId="{350F8518-02FD-4416-8C18-1236D5E93AA2}" destId="{AB5B6D7D-D67F-4511-A93C-F6DCDBFD0B0A}" srcOrd="0" destOrd="0" presId="urn:microsoft.com/office/officeart/2005/8/layout/process1"/>
    <dgm:cxn modelId="{069715F5-2A9A-427F-8C62-E360706911DB}" type="presParOf" srcId="{FA42AAFB-30D9-438E-9466-3D8540E6A9B0}" destId="{4D210B34-60B2-4EA1-98E8-0BD1C810D5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E2F58-D7BF-4D0A-89C0-D5F4D844F396}">
      <dsp:nvSpPr>
        <dsp:cNvPr id="0" name=""/>
        <dsp:cNvSpPr/>
      </dsp:nvSpPr>
      <dsp:spPr>
        <a:xfrm>
          <a:off x="10129" y="1737280"/>
          <a:ext cx="3027629" cy="181657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LINQ to Entities</a:t>
          </a:r>
        </a:p>
      </dsp:txBody>
      <dsp:txXfrm>
        <a:off x="63335" y="1790486"/>
        <a:ext cx="2921217" cy="1710165"/>
      </dsp:txXfrm>
    </dsp:sp>
    <dsp:sp modelId="{8F5B0091-202B-4184-BDDF-E88E257BC535}">
      <dsp:nvSpPr>
        <dsp:cNvPr id="0" name=""/>
        <dsp:cNvSpPr/>
      </dsp:nvSpPr>
      <dsp:spPr>
        <a:xfrm>
          <a:off x="3340521" y="2270142"/>
          <a:ext cx="641857" cy="75085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3340521" y="2420312"/>
        <a:ext cx="449300" cy="450512"/>
      </dsp:txXfrm>
    </dsp:sp>
    <dsp:sp modelId="{6F54EDA1-9A92-4DAE-A88F-C1EF64F79DD0}">
      <dsp:nvSpPr>
        <dsp:cNvPr id="0" name=""/>
        <dsp:cNvSpPr/>
      </dsp:nvSpPr>
      <dsp:spPr>
        <a:xfrm>
          <a:off x="4248810" y="1737280"/>
          <a:ext cx="3027629" cy="1816577"/>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Convert to query and execute</a:t>
          </a:r>
        </a:p>
      </dsp:txBody>
      <dsp:txXfrm>
        <a:off x="4302016" y="1790486"/>
        <a:ext cx="2921217" cy="1710165"/>
      </dsp:txXfrm>
    </dsp:sp>
    <dsp:sp modelId="{350F8518-02FD-4416-8C18-1236D5E93AA2}">
      <dsp:nvSpPr>
        <dsp:cNvPr id="0" name=""/>
        <dsp:cNvSpPr/>
      </dsp:nvSpPr>
      <dsp:spPr>
        <a:xfrm>
          <a:off x="7579202" y="2270142"/>
          <a:ext cx="641857" cy="750852"/>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579202" y="2420312"/>
        <a:ext cx="449300" cy="450512"/>
      </dsp:txXfrm>
    </dsp:sp>
    <dsp:sp modelId="{4D210B34-60B2-4EA1-98E8-0BD1C810D523}">
      <dsp:nvSpPr>
        <dsp:cNvPr id="0" name=""/>
        <dsp:cNvSpPr/>
      </dsp:nvSpPr>
      <dsp:spPr>
        <a:xfrm>
          <a:off x="8487491" y="1737280"/>
          <a:ext cx="3027629" cy="1816577"/>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Map results to Entities</a:t>
          </a:r>
        </a:p>
      </dsp:txBody>
      <dsp:txXfrm>
        <a:off x="8540697" y="1790486"/>
        <a:ext cx="2921217" cy="17101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2E7B4A-039C-48A2-9B2C-AF16AA3873D8}" type="datetimeFigureOut">
              <a:rPr lang="en-US" smtClean="0"/>
              <a:t>9/23/2017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5FCDD8-505C-48BF-B1E5-CD9B258934D2}" type="slidenum">
              <a:rPr lang="en-US" smtClean="0"/>
              <a:t>‹#›</a:t>
            </a:fld>
            <a:endParaRPr lang="en-US"/>
          </a:p>
        </p:txBody>
      </p:sp>
    </p:spTree>
    <p:extLst>
      <p:ext uri="{BB962C8B-B14F-4D97-AF65-F5344CB8AC3E}">
        <p14:creationId xmlns:p14="http://schemas.microsoft.com/office/powerpoint/2010/main" val="1781922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005A0C-54D9-45AA-87D4-C551D08DFCE1}" type="datetimeFigureOut">
              <a:rPr lang="en-US" smtClean="0"/>
              <a:t>9/23/2017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D207A-07DF-40AD-A916-9872E089CE7A}" type="slidenum">
              <a:rPr lang="en-US" smtClean="0"/>
              <a:t>‹#›</a:t>
            </a:fld>
            <a:endParaRPr lang="en-US"/>
          </a:p>
        </p:txBody>
      </p:sp>
    </p:spTree>
    <p:extLst>
      <p:ext uri="{BB962C8B-B14F-4D97-AF65-F5344CB8AC3E}">
        <p14:creationId xmlns:p14="http://schemas.microsoft.com/office/powerpoint/2010/main" val="129571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1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2</a:t>
            </a:fld>
            <a:endParaRPr lang="en-US" dirty="0"/>
          </a:p>
        </p:txBody>
      </p:sp>
    </p:spTree>
    <p:extLst>
      <p:ext uri="{BB962C8B-B14F-4D97-AF65-F5344CB8AC3E}">
        <p14:creationId xmlns:p14="http://schemas.microsoft.com/office/powerpoint/2010/main" val="7137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3</a:t>
            </a:fld>
            <a:endParaRPr lang="en-US" dirty="0"/>
          </a:p>
        </p:txBody>
      </p:sp>
    </p:spTree>
    <p:extLst>
      <p:ext uri="{BB962C8B-B14F-4D97-AF65-F5344CB8AC3E}">
        <p14:creationId xmlns:p14="http://schemas.microsoft.com/office/powerpoint/2010/main" val="2595756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CA" b="0" dirty="0"/>
          </a:p>
        </p:txBody>
      </p:sp>
      <p:sp>
        <p:nvSpPr>
          <p:cNvPr id="4" name="Slide Number Placeholder 3"/>
          <p:cNvSpPr>
            <a:spLocks noGrp="1"/>
          </p:cNvSpPr>
          <p:nvPr>
            <p:ph type="sldNum" sz="quarter" idx="10"/>
          </p:nvPr>
        </p:nvSpPr>
        <p:spPr/>
        <p:txBody>
          <a:bodyPr/>
          <a:lstStyle/>
          <a:p>
            <a:fld id="{13F0F35F-DD44-4607-AEC1-49D7A4BC4066}" type="slidenum">
              <a:rPr lang="en-US" smtClean="0"/>
              <a:pPr/>
              <a:t>4</a:t>
            </a:fld>
            <a:endParaRPr lang="en-US" dirty="0"/>
          </a:p>
        </p:txBody>
      </p:sp>
    </p:spTree>
    <p:extLst>
      <p:ext uri="{BB962C8B-B14F-4D97-AF65-F5344CB8AC3E}">
        <p14:creationId xmlns:p14="http://schemas.microsoft.com/office/powerpoint/2010/main" val="2911304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5</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71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endParaRPr lang="en-GB" dirty="0">
              <a:solidFill>
                <a:schemeClr val="tx2"/>
              </a:solidFill>
              <a:latin typeface="Segoe" pitchFamily="34" charset="0"/>
            </a:endParaRPr>
          </a:p>
        </p:txBody>
      </p:sp>
      <p:sp>
        <p:nvSpPr>
          <p:cNvPr id="4" name="Slide Number Placeholder 3"/>
          <p:cNvSpPr>
            <a:spLocks noGrp="1"/>
          </p:cNvSpPr>
          <p:nvPr>
            <p:ph type="sldNum" sz="quarter" idx="10"/>
          </p:nvPr>
        </p:nvSpPr>
        <p:spPr/>
        <p:txBody>
          <a:bodyPr/>
          <a:lstStyle/>
          <a:p>
            <a:fld id="{13F0F35F-DD44-4607-AEC1-49D7A4BC4066}" type="slidenum">
              <a:rPr lang="en-US" smtClean="0"/>
              <a:pPr/>
              <a:t>6</a:t>
            </a:fld>
            <a:endParaRPr lang="en-US" dirty="0"/>
          </a:p>
        </p:txBody>
      </p:sp>
    </p:spTree>
    <p:extLst>
      <p:ext uri="{BB962C8B-B14F-4D97-AF65-F5344CB8AC3E}">
        <p14:creationId xmlns:p14="http://schemas.microsoft.com/office/powerpoint/2010/main" val="1542757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r>
              <a:rPr lang="en-US" sz="1000">
                <a:latin typeface="Arial"/>
                <a:ea typeface="Calibri"/>
                <a:cs typeface="Times New Roman"/>
              </a:rPr>
              <a:t>Students will learn more about Entity Framework and data access in Module 2.</a:t>
            </a:r>
          </a:p>
          <a:p>
            <a:pPr>
              <a:lnSpc>
                <a:spcPct val="115000"/>
              </a:lnSpc>
              <a:spcAft>
                <a:spcPts val="1000"/>
              </a:spcAft>
            </a:pPr>
            <a:r>
              <a:rPr lang="en-US" sz="1000">
                <a:latin typeface="Arial"/>
                <a:ea typeface="Calibri"/>
                <a:cs typeface="Times New Roman"/>
              </a:rPr>
              <a:t>Students will learn more about the ASP.NET Routing Engine in Module 7.</a:t>
            </a:r>
          </a:p>
        </p:txBody>
      </p:sp>
      <p:sp>
        <p:nvSpPr>
          <p:cNvPr id="4" name="Slide Number Placeholder 3"/>
          <p:cNvSpPr>
            <a:spLocks noGrp="1"/>
          </p:cNvSpPr>
          <p:nvPr>
            <p:ph type="sldNum" sz="quarter" idx="10"/>
          </p:nvPr>
        </p:nvSpPr>
        <p:spPr/>
        <p:txBody>
          <a:bodyPr/>
          <a:lstStyle/>
          <a:p>
            <a:fld id="{B07A3AA4-E735-44C5-88C1-6B0F6288FC71}" type="slidenum">
              <a:rPr lang="en-US" smtClean="0"/>
              <a:pPr/>
              <a:t>12</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795908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42519667"/>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67837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8733" y="2685050"/>
            <a:ext cx="2241224" cy="2355337"/>
          </a:xfrm>
          <a:prstGeom prst="rect">
            <a:avLst/>
          </a:prstGeom>
        </p:spPr>
        <p:txBody>
          <a:bodyPr vert="horz" lIns="91409" tIns="45705" rIns="91409" bIns="4570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a:t>Click to edit Master subtitle style</a:t>
            </a:r>
          </a:p>
        </p:txBody>
      </p:sp>
      <p:sp>
        <p:nvSpPr>
          <p:cNvPr id="13" name="Title 1"/>
          <p:cNvSpPr txBox="1">
            <a:spLocks/>
          </p:cNvSpPr>
          <p:nvPr userDrawn="1"/>
        </p:nvSpPr>
        <p:spPr>
          <a:xfrm>
            <a:off x="193271" y="3376350"/>
            <a:ext cx="8409867" cy="1692617"/>
          </a:xfrm>
          <a:prstGeom prst="rect">
            <a:avLst/>
          </a:prstGeom>
          <a:solidFill>
            <a:srgbClr val="82BF36"/>
          </a:solidFill>
          <a:effectLst/>
        </p:spPr>
        <p:txBody>
          <a:bodyPr vert="horz" lIns="137160" tIns="137160" rIns="91409" bIns="13716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00" dirty="0"/>
          </a:p>
        </p:txBody>
      </p:sp>
      <p:sp>
        <p:nvSpPr>
          <p:cNvPr id="14" name="top right small rectangle"/>
          <p:cNvSpPr/>
          <p:nvPr userDrawn="1"/>
        </p:nvSpPr>
        <p:spPr bwMode="auto">
          <a:xfrm>
            <a:off x="8682790" y="3374967"/>
            <a:ext cx="3257419"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6" name="Text Placeholder 10"/>
          <p:cNvSpPr>
            <a:spLocks noGrp="1"/>
          </p:cNvSpPr>
          <p:nvPr>
            <p:ph type="body" sz="quarter" idx="10" hasCustomPrompt="1"/>
          </p:nvPr>
        </p:nvSpPr>
        <p:spPr>
          <a:xfrm>
            <a:off x="292101" y="3466407"/>
            <a:ext cx="8215796" cy="1485524"/>
          </a:xfrm>
          <a:prstGeom prst="rect">
            <a:avLst/>
          </a:prstGeom>
        </p:spPr>
        <p:txBody>
          <a:bodyPr anchor="b" anchorCtr="0">
            <a:normAutofit/>
          </a:bodyPr>
          <a:lstStyle>
            <a:lvl1pPr marL="0" indent="0">
              <a:buNone/>
              <a:defRPr sz="36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71" y="5132437"/>
            <a:ext cx="8409867"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913486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260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7745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461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02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83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5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ition Slide">
    <p:bg>
      <p:bgPr>
        <a:solidFill>
          <a:srgbClr val="7FBA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897257"/>
            <a:ext cx="12192000" cy="1063487"/>
          </a:xfrm>
        </p:spPr>
        <p:txBody>
          <a:bodyPr/>
          <a:lstStyle>
            <a:lvl1pPr algn="ctr">
              <a:defRPr baseline="0">
                <a:solidFill>
                  <a:schemeClr val="bg1"/>
                </a:solidFill>
              </a:defRPr>
            </a:lvl1pPr>
          </a:lstStyle>
          <a:p>
            <a:r>
              <a:rPr lang="en-US" dirty="0"/>
              <a:t>Transition Slide</a:t>
            </a:r>
          </a:p>
        </p:txBody>
      </p:sp>
    </p:spTree>
    <p:extLst>
      <p:ext uri="{BB962C8B-B14F-4D97-AF65-F5344CB8AC3E}">
        <p14:creationId xmlns:p14="http://schemas.microsoft.com/office/powerpoint/2010/main" val="583493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118783959"/>
      </p:ext>
    </p:extLst>
  </p:cSld>
  <p:clrMap bg1="lt1" tx1="dk1" bg2="lt2" tx2="dk2" accent1="accent1" accent2="accent2" accent3="accent3" accent4="accent4" accent5="accent5" accent6="accent6" hlink="hlink" folHlink="folHlink"/>
  <p:sldLayoutIdLst>
    <p:sldLayoutId id="2147483661" r:id="rId1"/>
    <p:sldLayoutId id="2147483671" r:id="rId2"/>
    <p:sldLayoutId id="2147483667" r:id="rId3"/>
    <p:sldLayoutId id="2147483663" r:id="rId4"/>
    <p:sldLayoutId id="2147483664" r:id="rId5"/>
    <p:sldLayoutId id="2147483665" r:id="rId6"/>
    <p:sldLayoutId id="2147483666" r:id="rId7"/>
    <p:sldLayoutId id="2147483668" r:id="rId8"/>
    <p:sldLayoutId id="2147483672" r:id="rId9"/>
    <p:sldLayoutId id="2147483669"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www.udemy.com/" TargetMode="External"/><Relationship Id="rId2" Type="http://schemas.openxmlformats.org/officeDocument/2006/relationships/hyperlink" Target="http://mva.microsoft.com/" TargetMode="External"/><Relationship Id="rId1" Type="http://schemas.openxmlformats.org/officeDocument/2006/relationships/slideLayout" Target="../slideLayouts/slideLayout4.xml"/><Relationship Id="rId4" Type="http://schemas.openxmlformats.org/officeDocument/2006/relationships/hyperlink" Target="https://www.pluralsight.co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Sonny Recio | </a:t>
            </a:r>
            <a:r>
              <a:rPr lang="en-US" dirty="0" err="1"/>
              <a:t>Fullstack</a:t>
            </a:r>
            <a:r>
              <a:rPr lang="en-US" dirty="0"/>
              <a:t> Web Developer (MS Technologies)</a:t>
            </a:r>
          </a:p>
        </p:txBody>
      </p:sp>
      <p:sp>
        <p:nvSpPr>
          <p:cNvPr id="2" name="Title 1"/>
          <p:cNvSpPr>
            <a:spLocks noGrp="1"/>
          </p:cNvSpPr>
          <p:nvPr>
            <p:ph type="ctrTitle"/>
          </p:nvPr>
        </p:nvSpPr>
        <p:spPr/>
        <p:txBody>
          <a:bodyPr/>
          <a:lstStyle/>
          <a:p>
            <a:r>
              <a:rPr lang="en-US" sz="4000" dirty="0"/>
              <a:t>C#.net MVC Bootcamp Cebu</a:t>
            </a:r>
            <a:br>
              <a:rPr lang="en-US" sz="4000" dirty="0"/>
            </a:br>
            <a:r>
              <a:rPr lang="en-US" sz="2400" dirty="0"/>
              <a:t>University of Cebu - </a:t>
            </a:r>
            <a:r>
              <a:rPr lang="en-US" sz="2400" dirty="0" err="1"/>
              <a:t>Banilad</a:t>
            </a:r>
            <a:endParaRPr lang="en-US" sz="2400" dirty="0"/>
          </a:p>
        </p:txBody>
      </p:sp>
    </p:spTree>
    <p:extLst>
      <p:ext uri="{BB962C8B-B14F-4D97-AF65-F5344CB8AC3E}">
        <p14:creationId xmlns:p14="http://schemas.microsoft.com/office/powerpoint/2010/main" val="166573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E91E0FC-4FB8-4BB8-8FCA-50F838A52CEF}"/>
              </a:ext>
            </a:extLst>
          </p:cNvPr>
          <p:cNvSpPr>
            <a:spLocks noGrp="1"/>
          </p:cNvSpPr>
          <p:nvPr>
            <p:ph type="body" sz="quarter" idx="10"/>
          </p:nvPr>
        </p:nvSpPr>
        <p:spPr/>
        <p:txBody>
          <a:bodyPr/>
          <a:lstStyle/>
          <a:p>
            <a:r>
              <a:rPr lang="en-US" dirty="0"/>
              <a:t>What is MVC</a:t>
            </a:r>
          </a:p>
        </p:txBody>
      </p:sp>
      <p:sp>
        <p:nvSpPr>
          <p:cNvPr id="4" name="Subtitle 3">
            <a:extLst>
              <a:ext uri="{FF2B5EF4-FFF2-40B4-BE49-F238E27FC236}">
                <a16:creationId xmlns:a16="http://schemas.microsoft.com/office/drawing/2014/main" id="{69D73C27-F843-4B7F-9043-8F505DB7254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676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E3B40-93E5-43AA-AF6B-1481751C0B4E}"/>
              </a:ext>
            </a:extLst>
          </p:cNvPr>
          <p:cNvSpPr>
            <a:spLocks noGrp="1"/>
          </p:cNvSpPr>
          <p:nvPr>
            <p:ph type="title"/>
          </p:nvPr>
        </p:nvSpPr>
        <p:spPr/>
        <p:txBody>
          <a:bodyPr>
            <a:normAutofit/>
          </a:bodyPr>
          <a:lstStyle/>
          <a:p>
            <a:r>
              <a:rPr lang="en-GB" dirty="0"/>
              <a:t>What is MVC?</a:t>
            </a:r>
            <a:endParaRPr lang="en-US" dirty="0"/>
          </a:p>
        </p:txBody>
      </p:sp>
      <p:sp>
        <p:nvSpPr>
          <p:cNvPr id="3" name="Content Placeholder 2">
            <a:extLst>
              <a:ext uri="{FF2B5EF4-FFF2-40B4-BE49-F238E27FC236}">
                <a16:creationId xmlns:a16="http://schemas.microsoft.com/office/drawing/2014/main" id="{72B9210A-6B46-4A04-8907-76AE3159DCB5}"/>
              </a:ext>
            </a:extLst>
          </p:cNvPr>
          <p:cNvSpPr>
            <a:spLocks noGrp="1"/>
          </p:cNvSpPr>
          <p:nvPr>
            <p:ph sz="quarter" idx="10"/>
          </p:nvPr>
        </p:nvSpPr>
        <p:spPr/>
        <p:txBody>
          <a:bodyPr/>
          <a:lstStyle/>
          <a:p>
            <a:pPr marL="0" indent="0">
              <a:buNone/>
            </a:pPr>
            <a:r>
              <a:rPr lang="en-US" dirty="0"/>
              <a:t>Model–view–controller (MVC) is a software architectural pattern for implementing user interfaces on computers. It divides a given application into three interconnected parts.</a:t>
            </a:r>
          </a:p>
          <a:p>
            <a:r>
              <a:rPr lang="en-US" b="1" dirty="0"/>
              <a:t>Model </a:t>
            </a:r>
            <a:r>
              <a:rPr lang="en-US" dirty="0"/>
              <a:t>represents your data structure. An object which is a collection of key-value pairs. Serves as an intermediary between view and controller. Persists data to the view.</a:t>
            </a:r>
          </a:p>
          <a:p>
            <a:r>
              <a:rPr lang="en-US" b="1" dirty="0"/>
              <a:t>View </a:t>
            </a:r>
            <a:r>
              <a:rPr lang="en-US" dirty="0"/>
              <a:t>represents User Interface or the final output with models modelled by controller or so.</a:t>
            </a:r>
          </a:p>
          <a:p>
            <a:r>
              <a:rPr lang="en-US" b="1" dirty="0"/>
              <a:t>Controller</a:t>
            </a:r>
            <a:r>
              <a:rPr lang="en-US" dirty="0"/>
              <a:t> connects the model and view.</a:t>
            </a:r>
          </a:p>
        </p:txBody>
      </p:sp>
    </p:spTree>
    <p:extLst>
      <p:ext uri="{BB962C8B-B14F-4D97-AF65-F5344CB8AC3E}">
        <p14:creationId xmlns:p14="http://schemas.microsoft.com/office/powerpoint/2010/main" val="40414070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Models, Views, and Controllers</a:t>
            </a:r>
          </a:p>
        </p:txBody>
      </p:sp>
      <p:sp>
        <p:nvSpPr>
          <p:cNvPr id="60" name="Content Placeholder 1"/>
          <p:cNvSpPr txBox="1">
            <a:spLocks/>
          </p:cNvSpPr>
          <p:nvPr/>
        </p:nvSpPr>
        <p:spPr>
          <a:xfrm>
            <a:off x="2051051" y="1121921"/>
            <a:ext cx="7234717" cy="409168"/>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solidFill>
                  <a:srgbClr val="00AEEF">
                    <a:alpha val="99000"/>
                  </a:srgbClr>
                </a:solidFill>
                <a:latin typeface="Segoe UI Light" pitchFamily="34" charset="0"/>
              </a:rPr>
              <a:t>What does MVC look like?</a:t>
            </a:r>
          </a:p>
        </p:txBody>
      </p:sp>
      <p:grpSp>
        <p:nvGrpSpPr>
          <p:cNvPr id="61" name="Group 60"/>
          <p:cNvGrpSpPr/>
          <p:nvPr/>
        </p:nvGrpSpPr>
        <p:grpSpPr>
          <a:xfrm>
            <a:off x="5862969" y="3008036"/>
            <a:ext cx="685800" cy="1293628"/>
            <a:chOff x="5751512" y="2676655"/>
            <a:chExt cx="685800" cy="1293628"/>
          </a:xfrm>
        </p:grpSpPr>
        <p:sp>
          <p:nvSpPr>
            <p:cNvPr id="62" name="Left Arrow 61"/>
            <p:cNvSpPr/>
            <p:nvPr/>
          </p:nvSpPr>
          <p:spPr bwMode="auto">
            <a:xfrm rot="16200000">
              <a:off x="5447598" y="3161581"/>
              <a:ext cx="1293628" cy="323775"/>
            </a:xfrm>
            <a:prstGeom prst="lef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800"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5751512" y="3065048"/>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40" tIns="45720" rIns="91440" bIns="45720" numCol="1" anchor="t" anchorCtr="0" compatLnSpc="1">
              <a:prstTxWarp prst="textNoShape">
                <a:avLst/>
              </a:prstTxWarp>
            </a:bodyPr>
            <a:lstStyle/>
            <a:p>
              <a:pPr defTabSz="1218987">
                <a:defRPr/>
              </a:pPr>
              <a:endParaRPr lang="en-US" sz="2400" kern="0">
                <a:solidFill>
                  <a:srgbClr val="292929"/>
                </a:solidFill>
                <a:latin typeface="Segoe UI"/>
              </a:endParaRPr>
            </a:p>
          </p:txBody>
        </p:sp>
      </p:grpSp>
      <p:grpSp>
        <p:nvGrpSpPr>
          <p:cNvPr id="65" name="Group 64"/>
          <p:cNvGrpSpPr/>
          <p:nvPr/>
        </p:nvGrpSpPr>
        <p:grpSpPr>
          <a:xfrm>
            <a:off x="5062869" y="5712006"/>
            <a:ext cx="1354352" cy="530225"/>
            <a:chOff x="4951412" y="5380624"/>
            <a:chExt cx="1354352" cy="530225"/>
          </a:xfrm>
        </p:grpSpPr>
        <p:sp>
          <p:nvSpPr>
            <p:cNvPr id="66" name="Freeform 65"/>
            <p:cNvSpPr>
              <a:spLocks noEditPoints="1"/>
            </p:cNvSpPr>
            <p:nvPr/>
          </p:nvSpPr>
          <p:spPr bwMode="black">
            <a:xfrm>
              <a:off x="4951412" y="5380624"/>
              <a:ext cx="685800" cy="530225"/>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40" tIns="45720" rIns="91440" bIns="45720" numCol="1" anchor="t" anchorCtr="0" compatLnSpc="1">
              <a:prstTxWarp prst="textNoShape">
                <a:avLst/>
              </a:prstTxWarp>
            </a:bodyPr>
            <a:lstStyle/>
            <a:p>
              <a:pPr defTabSz="1218987">
                <a:defRPr/>
              </a:pPr>
              <a:endParaRPr lang="en-US" sz="2400" kern="0">
                <a:solidFill>
                  <a:srgbClr val="292929"/>
                </a:solidFill>
                <a:latin typeface="Segoe UI"/>
              </a:endParaRPr>
            </a:p>
          </p:txBody>
        </p:sp>
        <p:sp>
          <p:nvSpPr>
            <p:cNvPr id="67" name="Right Arrow 66"/>
            <p:cNvSpPr/>
            <p:nvPr/>
          </p:nvSpPr>
          <p:spPr bwMode="auto">
            <a:xfrm>
              <a:off x="5804678" y="5447189"/>
              <a:ext cx="501086" cy="397095"/>
            </a:xfrm>
            <a:prstGeom prst="rightArrow">
              <a:avLst/>
            </a:prstGeom>
            <a:solidFill>
              <a:srgbClr val="DDDDDD">
                <a:lumMod val="5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800" kern="0" dirty="0">
                <a:gradFill>
                  <a:gsLst>
                    <a:gs pos="0">
                      <a:srgbClr val="FFFFFF"/>
                    </a:gs>
                    <a:gs pos="100000">
                      <a:srgbClr val="FFFFFF"/>
                    </a:gs>
                  </a:gsLst>
                  <a:lin ang="5400000" scaled="0"/>
                </a:gradFill>
                <a:latin typeface="Segoe UI"/>
              </a:endParaRPr>
            </a:p>
          </p:txBody>
        </p:sp>
      </p:grpSp>
      <p:grpSp>
        <p:nvGrpSpPr>
          <p:cNvPr id="68" name="Group 67"/>
          <p:cNvGrpSpPr/>
          <p:nvPr/>
        </p:nvGrpSpPr>
        <p:grpSpPr>
          <a:xfrm>
            <a:off x="5062870" y="2021960"/>
            <a:ext cx="6117081" cy="999461"/>
            <a:chOff x="4951412" y="1690578"/>
            <a:chExt cx="6117081" cy="999461"/>
          </a:xfrm>
        </p:grpSpPr>
        <p:sp>
          <p:nvSpPr>
            <p:cNvPr id="69" name="Rectangle 68"/>
            <p:cNvSpPr/>
            <p:nvPr/>
          </p:nvSpPr>
          <p:spPr bwMode="auto">
            <a:xfrm>
              <a:off x="4951412" y="1690578"/>
              <a:ext cx="2286000" cy="999460"/>
            </a:xfrm>
            <a:prstGeom prst="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800" kern="0" dirty="0">
                  <a:gradFill>
                    <a:gsLst>
                      <a:gs pos="0">
                        <a:srgbClr val="FFFFFF"/>
                      </a:gs>
                      <a:gs pos="100000">
                        <a:srgbClr val="FFFFFF"/>
                      </a:gs>
                    </a:gsLst>
                    <a:lin ang="5400000" scaled="0"/>
                  </a:gradFill>
                  <a:latin typeface="Segoe UI"/>
                </a:rPr>
                <a:t>Controller</a:t>
              </a:r>
            </a:p>
          </p:txBody>
        </p:sp>
        <p:sp>
          <p:nvSpPr>
            <p:cNvPr id="70" name="Content Placeholder 2"/>
            <p:cNvSpPr txBox="1">
              <a:spLocks/>
            </p:cNvSpPr>
            <p:nvPr/>
          </p:nvSpPr>
          <p:spPr>
            <a:xfrm>
              <a:off x="7356143" y="1690579"/>
              <a:ext cx="3712350"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defRPr/>
              </a:pPr>
              <a:r>
                <a:rPr lang="en-US" sz="2400" dirty="0">
                  <a:solidFill>
                    <a:srgbClr val="00AEEF"/>
                  </a:solidFill>
                  <a:latin typeface="Segoe UI"/>
                </a:rPr>
                <a:t>Controller</a:t>
              </a:r>
            </a:p>
            <a:p>
              <a:pPr marL="0" lvl="1" indent="0" defTabSz="685864">
                <a:spcBef>
                  <a:spcPts val="600"/>
                </a:spcBef>
                <a:buNone/>
                <a:defRPr/>
              </a:pPr>
              <a:r>
                <a:rPr lang="en-US" sz="2000" dirty="0">
                  <a:latin typeface="Segoe UI"/>
                </a:rPr>
                <a:t>Retrieves Model</a:t>
              </a:r>
            </a:p>
            <a:p>
              <a:pPr marL="0" lvl="1" indent="0" defTabSz="685864">
                <a:spcBef>
                  <a:spcPts val="600"/>
                </a:spcBef>
                <a:buNone/>
                <a:defRPr/>
              </a:pPr>
              <a:r>
                <a:rPr lang="en-US" sz="2000" dirty="0">
                  <a:latin typeface="Segoe UI"/>
                </a:rPr>
                <a:t>“Does Stuff”</a:t>
              </a:r>
            </a:p>
          </p:txBody>
        </p:sp>
      </p:grpSp>
      <p:grpSp>
        <p:nvGrpSpPr>
          <p:cNvPr id="71" name="Group 70"/>
          <p:cNvGrpSpPr/>
          <p:nvPr/>
        </p:nvGrpSpPr>
        <p:grpSpPr>
          <a:xfrm>
            <a:off x="5062870" y="4294578"/>
            <a:ext cx="6117081" cy="1006547"/>
            <a:chOff x="4951412" y="3963196"/>
            <a:chExt cx="6117081" cy="1006547"/>
          </a:xfrm>
        </p:grpSpPr>
        <p:sp>
          <p:nvSpPr>
            <p:cNvPr id="72" name="Rectangle 71"/>
            <p:cNvSpPr/>
            <p:nvPr/>
          </p:nvSpPr>
          <p:spPr bwMode="auto">
            <a:xfrm>
              <a:off x="4951412" y="3970283"/>
              <a:ext cx="2286000" cy="999460"/>
            </a:xfrm>
            <a:prstGeom prst="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800" kern="0" dirty="0">
                  <a:gradFill>
                    <a:gsLst>
                      <a:gs pos="0">
                        <a:srgbClr val="FFFFFF"/>
                      </a:gs>
                      <a:gs pos="100000">
                        <a:srgbClr val="FFFFFF"/>
                      </a:gs>
                    </a:gsLst>
                    <a:lin ang="5400000" scaled="0"/>
                  </a:gradFill>
                  <a:latin typeface="Segoe UI"/>
                </a:rPr>
                <a:t>View</a:t>
              </a:r>
            </a:p>
          </p:txBody>
        </p:sp>
        <p:sp>
          <p:nvSpPr>
            <p:cNvPr id="73" name="Content Placeholder 2"/>
            <p:cNvSpPr txBox="1">
              <a:spLocks/>
            </p:cNvSpPr>
            <p:nvPr/>
          </p:nvSpPr>
          <p:spPr>
            <a:xfrm>
              <a:off x="7418424" y="3963196"/>
              <a:ext cx="3650069" cy="999460"/>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defRPr/>
              </a:pPr>
              <a:r>
                <a:rPr lang="en-US" sz="2400" dirty="0">
                  <a:solidFill>
                    <a:srgbClr val="00AEEF"/>
                  </a:solidFill>
                  <a:latin typeface="Segoe UI"/>
                </a:rPr>
                <a:t>View</a:t>
              </a:r>
            </a:p>
            <a:p>
              <a:pPr marL="0" lvl="1" indent="0" defTabSz="685864">
                <a:spcBef>
                  <a:spcPts val="600"/>
                </a:spcBef>
                <a:buNone/>
                <a:defRPr/>
              </a:pPr>
              <a:r>
                <a:rPr lang="en-US" sz="2000" dirty="0">
                  <a:latin typeface="Segoe UI"/>
                </a:rPr>
                <a:t>Visually represents</a:t>
              </a:r>
            </a:p>
            <a:p>
              <a:pPr marL="0" lvl="1" indent="0" defTabSz="685864">
                <a:spcBef>
                  <a:spcPts val="600"/>
                </a:spcBef>
                <a:buNone/>
                <a:defRPr/>
              </a:pPr>
              <a:r>
                <a:rPr lang="en-US" sz="2000" dirty="0">
                  <a:latin typeface="Segoe UI"/>
                </a:rPr>
                <a:t>the model</a:t>
              </a:r>
            </a:p>
          </p:txBody>
        </p:sp>
      </p:grpSp>
      <p:sp>
        <p:nvSpPr>
          <p:cNvPr id="74" name="Right Arrow 73"/>
          <p:cNvSpPr/>
          <p:nvPr/>
        </p:nvSpPr>
        <p:spPr bwMode="auto">
          <a:xfrm>
            <a:off x="2057400" y="2021961"/>
            <a:ext cx="2286000" cy="999459"/>
          </a:xfrm>
          <a:prstGeom prst="righ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800"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2057400" y="4294578"/>
            <a:ext cx="2286000" cy="999459"/>
          </a:xfrm>
          <a:prstGeom prst="leftArrow">
            <a:avLst/>
          </a:prstGeom>
          <a:solidFill>
            <a:srgbClr val="5F5F5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800"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6736509" y="3543059"/>
            <a:ext cx="1143000" cy="39695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64">
              <a:spcBef>
                <a:spcPts val="1200"/>
              </a:spcBef>
              <a:buNone/>
              <a:defRPr/>
            </a:pPr>
            <a:r>
              <a:rPr lang="en-US" sz="2400" dirty="0">
                <a:solidFill>
                  <a:srgbClr val="00AEEF"/>
                </a:solidFill>
                <a:latin typeface="Segoe UI"/>
              </a:rPr>
              <a:t>Model</a:t>
            </a:r>
          </a:p>
        </p:txBody>
      </p:sp>
      <p:sp>
        <p:nvSpPr>
          <p:cNvPr id="3" name="TextBox 2"/>
          <p:cNvSpPr txBox="1"/>
          <p:nvPr/>
        </p:nvSpPr>
        <p:spPr>
          <a:xfrm>
            <a:off x="6417221" y="5469286"/>
            <a:ext cx="1127232" cy="1015663"/>
          </a:xfrm>
          <a:prstGeom prst="rect">
            <a:avLst/>
          </a:prstGeom>
          <a:noFill/>
        </p:spPr>
        <p:txBody>
          <a:bodyPr wrap="none" rtlCol="0">
            <a:spAutoFit/>
          </a:bodyPr>
          <a:lstStyle/>
          <a:p>
            <a:r>
              <a:rPr lang="en-US" sz="6000" dirty="0">
                <a:solidFill>
                  <a:srgbClr val="8CC600"/>
                </a:solidFill>
                <a:latin typeface="Segoe UI Symbol" panose="020B0502040204020203" pitchFamily="34" charset="0"/>
                <a:ea typeface="Segoe UI Symbol" panose="020B0502040204020203" pitchFamily="34" charset="0"/>
              </a:rPr>
              <a:t></a:t>
            </a:r>
            <a:endParaRPr lang="en-US" sz="2400"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2758968" y="3480138"/>
            <a:ext cx="1127232" cy="1015663"/>
          </a:xfrm>
          <a:prstGeom prst="rect">
            <a:avLst/>
          </a:prstGeom>
          <a:noFill/>
        </p:spPr>
        <p:txBody>
          <a:bodyPr wrap="none" rtlCol="0">
            <a:spAutoFit/>
          </a:bodyPr>
          <a:lstStyle/>
          <a:p>
            <a:r>
              <a:rPr lang="en-US" sz="6000" dirty="0">
                <a:solidFill>
                  <a:srgbClr val="8CC600"/>
                </a:solidFill>
                <a:latin typeface="Segoe UI Symbol" panose="020B0502040204020203" pitchFamily="34" charset="0"/>
                <a:ea typeface="Segoe UI Symbol" panose="020B0502040204020203" pitchFamily="34" charset="0"/>
              </a:rPr>
              <a:t></a:t>
            </a:r>
            <a:endParaRPr lang="en-US" sz="2400"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3164685" y="3741534"/>
            <a:ext cx="949964" cy="830997"/>
          </a:xfrm>
          <a:prstGeom prst="rect">
            <a:avLst/>
          </a:prstGeom>
          <a:noFill/>
        </p:spPr>
        <p:txBody>
          <a:bodyPr wrap="square" rtlCol="0">
            <a:spAutoFit/>
          </a:bodyPr>
          <a:lstStyle/>
          <a:p>
            <a:r>
              <a:rPr lang="en-US" sz="4800" dirty="0">
                <a:solidFill>
                  <a:srgbClr val="00AEEF"/>
                </a:solidFill>
                <a:latin typeface="Segoe UI Symbol" panose="020B0502040204020203" pitchFamily="34" charset="0"/>
                <a:ea typeface="Segoe UI Symbol" panose="020B0502040204020203" pitchFamily="34" charset="0"/>
              </a:rPr>
              <a:t></a:t>
            </a:r>
            <a:endParaRPr lang="en-US"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74707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8" grpId="0"/>
      <p:bldP spid="3" grpId="0"/>
      <p:bldP spid="80" grpId="0"/>
      <p:bldP spid="7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Seems complicated. What’s the point?</a:t>
            </a:r>
          </a:p>
        </p:txBody>
      </p:sp>
      <p:sp>
        <p:nvSpPr>
          <p:cNvPr id="3" name="Content Placeholder 2"/>
          <p:cNvSpPr>
            <a:spLocks noGrp="1"/>
          </p:cNvSpPr>
          <p:nvPr>
            <p:ph sz="quarter" idx="10"/>
          </p:nvPr>
        </p:nvSpPr>
        <p:spPr/>
        <p:txBody>
          <a:bodyPr/>
          <a:lstStyle/>
          <a:p>
            <a:r>
              <a:rPr lang="en-US" dirty="0"/>
              <a:t>Every web application needs some structure</a:t>
            </a:r>
          </a:p>
          <a:p>
            <a:r>
              <a:rPr lang="en-US" dirty="0"/>
              <a:t>MVC helps you stay organized, start to finish</a:t>
            </a:r>
          </a:p>
          <a:p>
            <a:r>
              <a:rPr lang="en-US" dirty="0"/>
              <a:t>Often end up with less code, not more</a:t>
            </a:r>
          </a:p>
          <a:p>
            <a:r>
              <a:rPr lang="en-US" dirty="0"/>
              <a:t>Smoother learning curve as your project grows</a:t>
            </a:r>
          </a:p>
        </p:txBody>
      </p:sp>
    </p:spTree>
    <p:extLst>
      <p:ext uri="{BB962C8B-B14F-4D97-AF65-F5344CB8AC3E}">
        <p14:creationId xmlns:p14="http://schemas.microsoft.com/office/powerpoint/2010/main" val="290105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2B61499-ED9B-4F48-ACC4-810584FC238A}"/>
              </a:ext>
            </a:extLst>
          </p:cNvPr>
          <p:cNvSpPr>
            <a:spLocks noGrp="1"/>
          </p:cNvSpPr>
          <p:nvPr>
            <p:ph type="body" sz="quarter" idx="10"/>
          </p:nvPr>
        </p:nvSpPr>
        <p:spPr/>
        <p:txBody>
          <a:bodyPr/>
          <a:lstStyle/>
          <a:p>
            <a:r>
              <a:rPr lang="en-US" dirty="0"/>
              <a:t>Features of MVC 5</a:t>
            </a:r>
          </a:p>
        </p:txBody>
      </p:sp>
      <p:sp>
        <p:nvSpPr>
          <p:cNvPr id="3" name="Subtitle 2">
            <a:extLst>
              <a:ext uri="{FF2B5EF4-FFF2-40B4-BE49-F238E27FC236}">
                <a16:creationId xmlns:a16="http://schemas.microsoft.com/office/drawing/2014/main" id="{BEBAB646-F846-43A6-958D-5F8230F6D28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60656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1D80B-A0C0-469F-A779-E0B29D412FEE}"/>
              </a:ext>
            </a:extLst>
          </p:cNvPr>
          <p:cNvSpPr>
            <a:spLocks noGrp="1"/>
          </p:cNvSpPr>
          <p:nvPr>
            <p:ph type="title"/>
          </p:nvPr>
        </p:nvSpPr>
        <p:spPr/>
        <p:txBody>
          <a:bodyPr/>
          <a:lstStyle/>
          <a:p>
            <a:r>
              <a:rPr lang="en-US" dirty="0"/>
              <a:t>Features of MVC 5</a:t>
            </a:r>
          </a:p>
        </p:txBody>
      </p:sp>
      <p:sp>
        <p:nvSpPr>
          <p:cNvPr id="3" name="Content Placeholder 2">
            <a:extLst>
              <a:ext uri="{FF2B5EF4-FFF2-40B4-BE49-F238E27FC236}">
                <a16:creationId xmlns:a16="http://schemas.microsoft.com/office/drawing/2014/main" id="{1E9EE9FF-89D4-4181-A1EE-ED8A9016EC00}"/>
              </a:ext>
            </a:extLst>
          </p:cNvPr>
          <p:cNvSpPr>
            <a:spLocks noGrp="1"/>
          </p:cNvSpPr>
          <p:nvPr>
            <p:ph sz="quarter" idx="10"/>
          </p:nvPr>
        </p:nvSpPr>
        <p:spPr/>
        <p:txBody>
          <a:bodyPr/>
          <a:lstStyle/>
          <a:p>
            <a:r>
              <a:rPr lang="en-US" dirty="0"/>
              <a:t>OWIN and katana as middleware</a:t>
            </a:r>
          </a:p>
          <a:p>
            <a:r>
              <a:rPr lang="en-US" dirty="0"/>
              <a:t>Better Identity and Membership manager</a:t>
            </a:r>
          </a:p>
          <a:p>
            <a:r>
              <a:rPr lang="en-US" dirty="0"/>
              <a:t>Bundled with Bootstrap 3</a:t>
            </a:r>
          </a:p>
          <a:p>
            <a:r>
              <a:rPr lang="en-US" dirty="0"/>
              <a:t>Web API 2</a:t>
            </a:r>
          </a:p>
          <a:p>
            <a:r>
              <a:rPr lang="en-US" dirty="0"/>
              <a:t>Entity Framework 6</a:t>
            </a:r>
          </a:p>
        </p:txBody>
      </p:sp>
    </p:spTree>
    <p:extLst>
      <p:ext uri="{BB962C8B-B14F-4D97-AF65-F5344CB8AC3E}">
        <p14:creationId xmlns:p14="http://schemas.microsoft.com/office/powerpoint/2010/main" val="922652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4BE33C-5AE8-4DF5-B131-6D8807DBFB27}"/>
              </a:ext>
            </a:extLst>
          </p:cNvPr>
          <p:cNvSpPr>
            <a:spLocks noGrp="1"/>
          </p:cNvSpPr>
          <p:nvPr>
            <p:ph type="body" sz="quarter" idx="10"/>
          </p:nvPr>
        </p:nvSpPr>
        <p:spPr/>
        <p:txBody>
          <a:bodyPr/>
          <a:lstStyle/>
          <a:p>
            <a:r>
              <a:rPr lang="en-US" dirty="0"/>
              <a:t>Why MVC pattern is better than webforms</a:t>
            </a:r>
          </a:p>
        </p:txBody>
      </p:sp>
      <p:sp>
        <p:nvSpPr>
          <p:cNvPr id="4" name="Subtitle 3">
            <a:extLst>
              <a:ext uri="{FF2B5EF4-FFF2-40B4-BE49-F238E27FC236}">
                <a16:creationId xmlns:a16="http://schemas.microsoft.com/office/drawing/2014/main" id="{58E9058E-8525-4606-A3DB-B43C717444D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01295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4208-66BF-4658-8C3F-8DB78F7E19A1}"/>
              </a:ext>
            </a:extLst>
          </p:cNvPr>
          <p:cNvSpPr>
            <a:spLocks noGrp="1"/>
          </p:cNvSpPr>
          <p:nvPr>
            <p:ph type="title"/>
          </p:nvPr>
        </p:nvSpPr>
        <p:spPr/>
        <p:txBody>
          <a:bodyPr/>
          <a:lstStyle/>
          <a:p>
            <a:r>
              <a:rPr lang="en-US" dirty="0"/>
              <a:t>Why MVC pattern is better than webforms</a:t>
            </a:r>
          </a:p>
        </p:txBody>
      </p:sp>
      <p:sp>
        <p:nvSpPr>
          <p:cNvPr id="3" name="Content Placeholder 2">
            <a:extLst>
              <a:ext uri="{FF2B5EF4-FFF2-40B4-BE49-F238E27FC236}">
                <a16:creationId xmlns:a16="http://schemas.microsoft.com/office/drawing/2014/main" id="{7865317C-6E83-42BC-9B12-92842CA29F99}"/>
              </a:ext>
            </a:extLst>
          </p:cNvPr>
          <p:cNvSpPr>
            <a:spLocks noGrp="1"/>
          </p:cNvSpPr>
          <p:nvPr>
            <p:ph sz="quarter" idx="10"/>
          </p:nvPr>
        </p:nvSpPr>
        <p:spPr/>
        <p:txBody>
          <a:bodyPr/>
          <a:lstStyle/>
          <a:p>
            <a:r>
              <a:rPr lang="en-US" dirty="0"/>
              <a:t>Better separation of concerns</a:t>
            </a:r>
          </a:p>
          <a:p>
            <a:r>
              <a:rPr lang="en-US" dirty="0"/>
              <a:t>Modularized (e.g. separating logic of HR module and Payroll Module efficiently)</a:t>
            </a:r>
          </a:p>
          <a:p>
            <a:r>
              <a:rPr lang="en-US" dirty="0"/>
              <a:t>Efficient </a:t>
            </a:r>
            <a:r>
              <a:rPr lang="en-US" dirty="0" err="1"/>
              <a:t>url</a:t>
            </a:r>
            <a:r>
              <a:rPr lang="en-US" dirty="0"/>
              <a:t> mapping through routing</a:t>
            </a:r>
          </a:p>
          <a:p>
            <a:r>
              <a:rPr lang="en-US" dirty="0"/>
              <a:t>Unit Testable (Unit Tests, TDD)</a:t>
            </a:r>
          </a:p>
          <a:p>
            <a:r>
              <a:rPr lang="en-US" dirty="0"/>
              <a:t>Total control over html and </a:t>
            </a:r>
            <a:r>
              <a:rPr lang="en-US" dirty="0" err="1"/>
              <a:t>urls</a:t>
            </a:r>
            <a:endParaRPr lang="en-US" dirty="0"/>
          </a:p>
        </p:txBody>
      </p:sp>
    </p:spTree>
    <p:extLst>
      <p:ext uri="{BB962C8B-B14F-4D97-AF65-F5344CB8AC3E}">
        <p14:creationId xmlns:p14="http://schemas.microsoft.com/office/powerpoint/2010/main" val="91471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1228BD-8FC1-42EB-934F-DF04080EC89A}"/>
              </a:ext>
            </a:extLst>
          </p:cNvPr>
          <p:cNvSpPr>
            <a:spLocks noGrp="1"/>
          </p:cNvSpPr>
          <p:nvPr>
            <p:ph type="body" sz="quarter" idx="10"/>
          </p:nvPr>
        </p:nvSpPr>
        <p:spPr/>
        <p:txBody>
          <a:bodyPr/>
          <a:lstStyle/>
          <a:p>
            <a:r>
              <a:rPr lang="en-US" dirty="0"/>
              <a:t>Prerequisites</a:t>
            </a:r>
          </a:p>
        </p:txBody>
      </p:sp>
      <p:sp>
        <p:nvSpPr>
          <p:cNvPr id="4" name="Subtitle 3">
            <a:extLst>
              <a:ext uri="{FF2B5EF4-FFF2-40B4-BE49-F238E27FC236}">
                <a16:creationId xmlns:a16="http://schemas.microsoft.com/office/drawing/2014/main" id="{06FA5DD4-568F-4CB0-8381-0B1AE560BA8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37279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28336-BC66-4101-BEC3-14AE8042ABE2}"/>
              </a:ext>
            </a:extLst>
          </p:cNvPr>
          <p:cNvSpPr>
            <a:spLocks noGrp="1"/>
          </p:cNvSpPr>
          <p:nvPr>
            <p:ph type="title"/>
          </p:nvPr>
        </p:nvSpPr>
        <p:spPr/>
        <p:txBody>
          <a:bodyPr/>
          <a:lstStyle/>
          <a:p>
            <a:r>
              <a:rPr lang="en-US" dirty="0"/>
              <a:t>Prerequisites</a:t>
            </a:r>
          </a:p>
        </p:txBody>
      </p:sp>
      <p:sp>
        <p:nvSpPr>
          <p:cNvPr id="3" name="Content Placeholder 2">
            <a:extLst>
              <a:ext uri="{FF2B5EF4-FFF2-40B4-BE49-F238E27FC236}">
                <a16:creationId xmlns:a16="http://schemas.microsoft.com/office/drawing/2014/main" id="{C6601DD7-820A-4042-BD64-B89BE4B67703}"/>
              </a:ext>
            </a:extLst>
          </p:cNvPr>
          <p:cNvSpPr>
            <a:spLocks noGrp="1"/>
          </p:cNvSpPr>
          <p:nvPr>
            <p:ph sz="quarter" idx="10"/>
          </p:nvPr>
        </p:nvSpPr>
        <p:spPr/>
        <p:txBody>
          <a:bodyPr/>
          <a:lstStyle/>
          <a:p>
            <a:r>
              <a:rPr lang="en-US" dirty="0"/>
              <a:t>Visual Studio (at least Community Edition 2015 and above)</a:t>
            </a:r>
          </a:p>
          <a:p>
            <a:r>
              <a:rPr lang="en-US" dirty="0"/>
              <a:t>SQL Server Express</a:t>
            </a:r>
          </a:p>
          <a:p>
            <a:r>
              <a:rPr lang="en-US" dirty="0"/>
              <a:t>SQL Server Management Studio</a:t>
            </a:r>
          </a:p>
        </p:txBody>
      </p:sp>
    </p:spTree>
    <p:extLst>
      <p:ext uri="{BB962C8B-B14F-4D97-AF65-F5344CB8AC3E}">
        <p14:creationId xmlns:p14="http://schemas.microsoft.com/office/powerpoint/2010/main" val="299668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Meet Sonny Recio | ‏@</a:t>
            </a:r>
            <a:r>
              <a:rPr lang="en-US" sz="4000" dirty="0" err="1"/>
              <a:t>yellowflashdev</a:t>
            </a:r>
            <a:endParaRPr lang="en-US" dirty="0"/>
          </a:p>
        </p:txBody>
      </p:sp>
      <p:sp>
        <p:nvSpPr>
          <p:cNvPr id="7" name="Content Placeholder 6"/>
          <p:cNvSpPr>
            <a:spLocks noGrp="1"/>
          </p:cNvSpPr>
          <p:nvPr>
            <p:ph idx="10"/>
          </p:nvPr>
        </p:nvSpPr>
        <p:spPr/>
        <p:txBody>
          <a:bodyPr/>
          <a:lstStyle/>
          <a:p>
            <a:pPr marL="0" indent="0">
              <a:buNone/>
            </a:pPr>
            <a:r>
              <a:rPr lang="en-US" b="1" dirty="0" err="1"/>
              <a:t>Fullstack</a:t>
            </a:r>
            <a:r>
              <a:rPr lang="en-US" b="1" dirty="0"/>
              <a:t> Web Developer</a:t>
            </a:r>
          </a:p>
          <a:p>
            <a:pPr marL="457046" lvl="1" indent="0">
              <a:buNone/>
            </a:pPr>
            <a:r>
              <a:rPr lang="en-US" dirty="0"/>
              <a:t>Specializes in MS technologies such as ASP.net MVC, ASP.net core, </a:t>
            </a:r>
            <a:r>
              <a:rPr lang="en-US" dirty="0" err="1"/>
              <a:t>Winforms</a:t>
            </a:r>
            <a:r>
              <a:rPr lang="en-US" dirty="0"/>
              <a:t>, WPF for 4-5 years</a:t>
            </a:r>
          </a:p>
          <a:p>
            <a:pPr marL="457046" lvl="1" indent="0">
              <a:buNone/>
            </a:pPr>
            <a:r>
              <a:rPr lang="en-US" dirty="0"/>
              <a:t>Well-versed in using front-end technologies such as AngularJS, Angular 4, vanilla </a:t>
            </a:r>
            <a:r>
              <a:rPr lang="en-US" dirty="0" err="1"/>
              <a:t>javascript</a:t>
            </a:r>
            <a:endParaRPr lang="en-US" dirty="0"/>
          </a:p>
          <a:p>
            <a:pPr marL="457046" lvl="1" indent="0">
              <a:buNone/>
            </a:pPr>
            <a:r>
              <a:rPr lang="en-US" dirty="0"/>
              <a:t>Practitioner of TDD</a:t>
            </a:r>
          </a:p>
          <a:p>
            <a:pPr marL="0" indent="0">
              <a:buNone/>
            </a:pPr>
            <a:r>
              <a:rPr lang="en-US" b="1" dirty="0"/>
              <a:t>Other specialties</a:t>
            </a:r>
          </a:p>
          <a:p>
            <a:pPr marL="457046" lvl="1" indent="0">
              <a:buNone/>
            </a:pPr>
            <a:r>
              <a:rPr lang="en-US" dirty="0"/>
              <a:t>IT consultant</a:t>
            </a:r>
          </a:p>
          <a:p>
            <a:pPr marL="457046" lvl="1" indent="0">
              <a:buNone/>
            </a:pPr>
            <a:r>
              <a:rPr lang="en-US" dirty="0"/>
              <a:t>Blogger / Article Writer</a:t>
            </a:r>
          </a:p>
          <a:p>
            <a:pPr marL="457046" lvl="1" indent="0">
              <a:buNone/>
            </a:pPr>
            <a:r>
              <a:rPr lang="en-US" dirty="0"/>
              <a:t>Productivity hacker</a:t>
            </a:r>
          </a:p>
        </p:txBody>
      </p:sp>
      <p:pic>
        <p:nvPicPr>
          <p:cNvPr id="5" name="Picture 4">
            <a:extLst>
              <a:ext uri="{FF2B5EF4-FFF2-40B4-BE49-F238E27FC236}">
                <a16:creationId xmlns:a16="http://schemas.microsoft.com/office/drawing/2014/main" id="{D36A919F-6098-4589-B0A3-91860039F1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1923" y="182215"/>
            <a:ext cx="551067" cy="551067"/>
          </a:xfrm>
          <a:prstGeom prst="rect">
            <a:avLst/>
          </a:prstGeom>
        </p:spPr>
      </p:pic>
    </p:spTree>
    <p:extLst>
      <p:ext uri="{BB962C8B-B14F-4D97-AF65-F5344CB8AC3E}">
        <p14:creationId xmlns:p14="http://schemas.microsoft.com/office/powerpoint/2010/main" val="3666255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6F26DA-8A1E-4160-AFD8-82B6D98A071D}"/>
              </a:ext>
            </a:extLst>
          </p:cNvPr>
          <p:cNvSpPr>
            <a:spLocks noGrp="1"/>
          </p:cNvSpPr>
          <p:nvPr>
            <p:ph type="body" sz="quarter" idx="10"/>
          </p:nvPr>
        </p:nvSpPr>
        <p:spPr/>
        <p:txBody>
          <a:bodyPr/>
          <a:lstStyle/>
          <a:p>
            <a:r>
              <a:rPr lang="en-US" dirty="0"/>
              <a:t>02 | Getting comfortable with the basics of MVC</a:t>
            </a:r>
          </a:p>
        </p:txBody>
      </p:sp>
      <p:sp>
        <p:nvSpPr>
          <p:cNvPr id="4" name="Subtitle 3">
            <a:extLst>
              <a:ext uri="{FF2B5EF4-FFF2-40B4-BE49-F238E27FC236}">
                <a16:creationId xmlns:a16="http://schemas.microsoft.com/office/drawing/2014/main" id="{0B3ED6C6-98A8-47A9-8480-CC4A26E8B6F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63195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1873F8-C41F-43AF-92FD-FDB5A652D32A}"/>
              </a:ext>
            </a:extLst>
          </p:cNvPr>
          <p:cNvSpPr>
            <a:spLocks noGrp="1"/>
          </p:cNvSpPr>
          <p:nvPr>
            <p:ph type="title"/>
          </p:nvPr>
        </p:nvSpPr>
        <p:spPr/>
        <p:txBody>
          <a:bodyPr/>
          <a:lstStyle/>
          <a:p>
            <a:r>
              <a:rPr lang="en-US" dirty="0"/>
              <a:t>Module Overview (Delving with the fun parts!)</a:t>
            </a:r>
          </a:p>
        </p:txBody>
      </p:sp>
      <p:sp>
        <p:nvSpPr>
          <p:cNvPr id="5" name="Content Placeholder 4">
            <a:extLst>
              <a:ext uri="{FF2B5EF4-FFF2-40B4-BE49-F238E27FC236}">
                <a16:creationId xmlns:a16="http://schemas.microsoft.com/office/drawing/2014/main" id="{434200A9-7A1D-4E48-A41D-6F7262068C91}"/>
              </a:ext>
            </a:extLst>
          </p:cNvPr>
          <p:cNvSpPr>
            <a:spLocks noGrp="1"/>
          </p:cNvSpPr>
          <p:nvPr>
            <p:ph sz="quarter" idx="10"/>
          </p:nvPr>
        </p:nvSpPr>
        <p:spPr/>
        <p:txBody>
          <a:bodyPr/>
          <a:lstStyle/>
          <a:p>
            <a:r>
              <a:rPr lang="en-US" dirty="0"/>
              <a:t>Creating a new MVC project using Visual Studio</a:t>
            </a:r>
          </a:p>
          <a:p>
            <a:r>
              <a:rPr lang="en-US" dirty="0"/>
              <a:t>Deep dive with Model, View, Controller</a:t>
            </a:r>
          </a:p>
          <a:p>
            <a:r>
              <a:rPr lang="en-US" dirty="0"/>
              <a:t>Routes</a:t>
            </a:r>
          </a:p>
          <a:p>
            <a:r>
              <a:rPr lang="en-US" dirty="0"/>
              <a:t>Designing your views using bootstrap</a:t>
            </a:r>
          </a:p>
        </p:txBody>
      </p:sp>
    </p:spTree>
    <p:extLst>
      <p:ext uri="{BB962C8B-B14F-4D97-AF65-F5344CB8AC3E}">
        <p14:creationId xmlns:p14="http://schemas.microsoft.com/office/powerpoint/2010/main" val="3680391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D8B8A6-6E0A-4295-858D-49DFF9E71705}"/>
              </a:ext>
            </a:extLst>
          </p:cNvPr>
          <p:cNvSpPr>
            <a:spLocks noGrp="1"/>
          </p:cNvSpPr>
          <p:nvPr>
            <p:ph type="body" sz="quarter" idx="10"/>
          </p:nvPr>
        </p:nvSpPr>
        <p:spPr/>
        <p:txBody>
          <a:bodyPr/>
          <a:lstStyle/>
          <a:p>
            <a:r>
              <a:rPr lang="en-US" dirty="0"/>
              <a:t>Creating a new MVC project using Visual Studio</a:t>
            </a:r>
          </a:p>
        </p:txBody>
      </p:sp>
      <p:sp>
        <p:nvSpPr>
          <p:cNvPr id="3" name="Subtitle 2">
            <a:extLst>
              <a:ext uri="{FF2B5EF4-FFF2-40B4-BE49-F238E27FC236}">
                <a16:creationId xmlns:a16="http://schemas.microsoft.com/office/drawing/2014/main" id="{27047ECC-A73E-40D9-B5C9-821B000C26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68729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D3EC86-81C1-490F-AEB0-350697239ED0}"/>
              </a:ext>
            </a:extLst>
          </p:cNvPr>
          <p:cNvSpPr>
            <a:spLocks noGrp="1"/>
          </p:cNvSpPr>
          <p:nvPr>
            <p:ph type="title"/>
          </p:nvPr>
        </p:nvSpPr>
        <p:spPr/>
        <p:txBody>
          <a:bodyPr/>
          <a:lstStyle/>
          <a:p>
            <a:r>
              <a:rPr lang="en-US" dirty="0"/>
              <a:t>Creating an MVC app</a:t>
            </a:r>
          </a:p>
        </p:txBody>
      </p:sp>
    </p:spTree>
    <p:extLst>
      <p:ext uri="{BB962C8B-B14F-4D97-AF65-F5344CB8AC3E}">
        <p14:creationId xmlns:p14="http://schemas.microsoft.com/office/powerpoint/2010/main" val="173448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976653-CB95-465D-9C5D-E6AEFF36EA49}"/>
              </a:ext>
            </a:extLst>
          </p:cNvPr>
          <p:cNvSpPr>
            <a:spLocks noGrp="1"/>
          </p:cNvSpPr>
          <p:nvPr>
            <p:ph type="title"/>
          </p:nvPr>
        </p:nvSpPr>
        <p:spPr/>
        <p:txBody>
          <a:bodyPr/>
          <a:lstStyle/>
          <a:p>
            <a:r>
              <a:rPr lang="en-US" dirty="0"/>
              <a:t>Exercise # 1</a:t>
            </a:r>
          </a:p>
        </p:txBody>
      </p:sp>
      <p:sp>
        <p:nvSpPr>
          <p:cNvPr id="4" name="Content Placeholder 3">
            <a:extLst>
              <a:ext uri="{FF2B5EF4-FFF2-40B4-BE49-F238E27FC236}">
                <a16:creationId xmlns:a16="http://schemas.microsoft.com/office/drawing/2014/main" id="{55DEC2E0-1A43-450E-8166-BC03BE4B7B01}"/>
              </a:ext>
            </a:extLst>
          </p:cNvPr>
          <p:cNvSpPr>
            <a:spLocks noGrp="1"/>
          </p:cNvSpPr>
          <p:nvPr>
            <p:ph sz="quarter" idx="10"/>
          </p:nvPr>
        </p:nvSpPr>
        <p:spPr/>
        <p:txBody>
          <a:bodyPr/>
          <a:lstStyle/>
          <a:p>
            <a:pPr marL="514350" indent="-514350">
              <a:buFont typeface="+mj-lt"/>
              <a:buAutoNum type="arabicPeriod"/>
            </a:pPr>
            <a:r>
              <a:rPr lang="en-US" dirty="0"/>
              <a:t>Create a new MVC project using Visual Studio</a:t>
            </a:r>
          </a:p>
          <a:p>
            <a:pPr marL="514350" indent="-514350">
              <a:buFont typeface="+mj-lt"/>
              <a:buAutoNum type="arabicPeriod"/>
            </a:pPr>
            <a:r>
              <a:rPr lang="en-US" dirty="0"/>
              <a:t>Select MVC as template</a:t>
            </a:r>
          </a:p>
          <a:p>
            <a:pPr marL="514350" indent="-514350">
              <a:buFont typeface="+mj-lt"/>
              <a:buAutoNum type="arabicPeriod"/>
            </a:pPr>
            <a:r>
              <a:rPr lang="en-US" dirty="0"/>
              <a:t>Run the MVC project you’ve just made</a:t>
            </a:r>
          </a:p>
          <a:p>
            <a:pPr marL="514350" indent="-514350">
              <a:buFont typeface="+mj-lt"/>
              <a:buAutoNum type="arabicPeriod"/>
            </a:pPr>
            <a:r>
              <a:rPr lang="en-US" dirty="0"/>
              <a:t>Play around with MVC as you wish</a:t>
            </a:r>
          </a:p>
        </p:txBody>
      </p:sp>
    </p:spTree>
    <p:extLst>
      <p:ext uri="{BB962C8B-B14F-4D97-AF65-F5344CB8AC3E}">
        <p14:creationId xmlns:p14="http://schemas.microsoft.com/office/powerpoint/2010/main" val="1337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D9516CD-5FC4-4FE1-957B-EBD80AAEE1F8}"/>
              </a:ext>
            </a:extLst>
          </p:cNvPr>
          <p:cNvSpPr>
            <a:spLocks noGrp="1"/>
          </p:cNvSpPr>
          <p:nvPr>
            <p:ph type="body" sz="quarter" idx="10"/>
          </p:nvPr>
        </p:nvSpPr>
        <p:spPr/>
        <p:txBody>
          <a:bodyPr/>
          <a:lstStyle/>
          <a:p>
            <a:r>
              <a:rPr lang="en-US" dirty="0"/>
              <a:t>Deep dive with Model, View, Controller</a:t>
            </a:r>
          </a:p>
        </p:txBody>
      </p:sp>
      <p:sp>
        <p:nvSpPr>
          <p:cNvPr id="4" name="Subtitle 3">
            <a:extLst>
              <a:ext uri="{FF2B5EF4-FFF2-40B4-BE49-F238E27FC236}">
                <a16:creationId xmlns:a16="http://schemas.microsoft.com/office/drawing/2014/main" id="{F2EC1D00-5974-41D2-987A-F119F8AF42A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4720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8DC83-4D3B-49CB-A499-DE2A5F4F2126}"/>
              </a:ext>
            </a:extLst>
          </p:cNvPr>
          <p:cNvPicPr>
            <a:picLocks noChangeAspect="1"/>
          </p:cNvPicPr>
          <p:nvPr/>
        </p:nvPicPr>
        <p:blipFill rotWithShape="1">
          <a:blip r:embed="rId2"/>
          <a:srcRect t="13343"/>
          <a:stretch/>
        </p:blipFill>
        <p:spPr>
          <a:xfrm>
            <a:off x="336855" y="439270"/>
            <a:ext cx="10985569" cy="5647370"/>
          </a:xfrm>
          <a:prstGeom prst="rect">
            <a:avLst/>
          </a:prstGeom>
        </p:spPr>
      </p:pic>
    </p:spTree>
    <p:extLst>
      <p:ext uri="{BB962C8B-B14F-4D97-AF65-F5344CB8AC3E}">
        <p14:creationId xmlns:p14="http://schemas.microsoft.com/office/powerpoint/2010/main" val="4005242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389285-519E-4B0A-8738-AE657A19715C}"/>
              </a:ext>
            </a:extLst>
          </p:cNvPr>
          <p:cNvPicPr>
            <a:picLocks noChangeAspect="1"/>
          </p:cNvPicPr>
          <p:nvPr/>
        </p:nvPicPr>
        <p:blipFill>
          <a:blip r:embed="rId2"/>
          <a:stretch>
            <a:fillRect/>
          </a:stretch>
        </p:blipFill>
        <p:spPr>
          <a:xfrm>
            <a:off x="0" y="715708"/>
            <a:ext cx="12192000" cy="5426583"/>
          </a:xfrm>
          <a:prstGeom prst="rect">
            <a:avLst/>
          </a:prstGeom>
        </p:spPr>
      </p:pic>
    </p:spTree>
    <p:extLst>
      <p:ext uri="{BB962C8B-B14F-4D97-AF65-F5344CB8AC3E}">
        <p14:creationId xmlns:p14="http://schemas.microsoft.com/office/powerpoint/2010/main" val="368123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4F65E-E546-47CD-9A84-237F7B8CF231}"/>
              </a:ext>
            </a:extLst>
          </p:cNvPr>
          <p:cNvSpPr>
            <a:spLocks noGrp="1"/>
          </p:cNvSpPr>
          <p:nvPr>
            <p:ph type="title"/>
          </p:nvPr>
        </p:nvSpPr>
        <p:spPr/>
        <p:txBody>
          <a:bodyPr/>
          <a:lstStyle/>
          <a:p>
            <a:r>
              <a:rPr lang="en-US" dirty="0"/>
              <a:t>Models, Views, Controllers (continued)</a:t>
            </a:r>
          </a:p>
        </p:txBody>
      </p:sp>
      <p:sp>
        <p:nvSpPr>
          <p:cNvPr id="5" name="Content Placeholder 4">
            <a:extLst>
              <a:ext uri="{FF2B5EF4-FFF2-40B4-BE49-F238E27FC236}">
                <a16:creationId xmlns:a16="http://schemas.microsoft.com/office/drawing/2014/main" id="{4A4746C0-8D2F-4A51-9977-C6893E133ADD}"/>
              </a:ext>
            </a:extLst>
          </p:cNvPr>
          <p:cNvSpPr>
            <a:spLocks noGrp="1"/>
          </p:cNvSpPr>
          <p:nvPr>
            <p:ph sz="quarter" idx="10"/>
          </p:nvPr>
        </p:nvSpPr>
        <p:spPr/>
        <p:txBody>
          <a:bodyPr/>
          <a:lstStyle/>
          <a:p>
            <a:r>
              <a:rPr lang="en-US" dirty="0"/>
              <a:t>In model, you can use C# classes(POCO) to contain and persist the data to the view</a:t>
            </a:r>
          </a:p>
          <a:p>
            <a:r>
              <a:rPr lang="en-US" dirty="0"/>
              <a:t>View has lots of engines, thus they were sometimes called as </a:t>
            </a:r>
            <a:r>
              <a:rPr lang="en-US" b="1" i="1" dirty="0"/>
              <a:t>“View Engines”</a:t>
            </a:r>
          </a:p>
          <a:p>
            <a:r>
              <a:rPr lang="en-US" dirty="0"/>
              <a:t>Controllers have the ability to control which views and/or models to throw at the user</a:t>
            </a:r>
          </a:p>
        </p:txBody>
      </p:sp>
    </p:spTree>
    <p:extLst>
      <p:ext uri="{BB962C8B-B14F-4D97-AF65-F5344CB8AC3E}">
        <p14:creationId xmlns:p14="http://schemas.microsoft.com/office/powerpoint/2010/main" val="4102363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D078-FEAB-4ACF-97B5-C05E34746FA0}"/>
              </a:ext>
            </a:extLst>
          </p:cNvPr>
          <p:cNvSpPr>
            <a:spLocks noGrp="1"/>
          </p:cNvSpPr>
          <p:nvPr>
            <p:ph type="title"/>
          </p:nvPr>
        </p:nvSpPr>
        <p:spPr/>
        <p:txBody>
          <a:bodyPr/>
          <a:lstStyle/>
          <a:p>
            <a:r>
              <a:rPr lang="en-US" dirty="0"/>
              <a:t>More on Models</a:t>
            </a:r>
          </a:p>
        </p:txBody>
      </p:sp>
      <p:sp>
        <p:nvSpPr>
          <p:cNvPr id="3" name="Content Placeholder 2">
            <a:extLst>
              <a:ext uri="{FF2B5EF4-FFF2-40B4-BE49-F238E27FC236}">
                <a16:creationId xmlns:a16="http://schemas.microsoft.com/office/drawing/2014/main" id="{2A46FD48-668C-41EB-B270-BCA730D2C392}"/>
              </a:ext>
            </a:extLst>
          </p:cNvPr>
          <p:cNvSpPr>
            <a:spLocks noGrp="1"/>
          </p:cNvSpPr>
          <p:nvPr>
            <p:ph sz="quarter" idx="10"/>
          </p:nvPr>
        </p:nvSpPr>
        <p:spPr/>
        <p:txBody>
          <a:bodyPr/>
          <a:lstStyle/>
          <a:p>
            <a:r>
              <a:rPr lang="en-US" dirty="0"/>
              <a:t>Most models come in a form of just a </a:t>
            </a:r>
            <a:r>
              <a:rPr lang="en-US" b="1" i="1" dirty="0"/>
              <a:t>plain C# objects</a:t>
            </a:r>
          </a:p>
          <a:p>
            <a:r>
              <a:rPr lang="en-US" dirty="0"/>
              <a:t>You can add </a:t>
            </a:r>
            <a:r>
              <a:rPr lang="en-US" b="1" i="1" dirty="0"/>
              <a:t>data annotations </a:t>
            </a:r>
            <a:r>
              <a:rPr lang="en-US" dirty="0"/>
              <a:t>to your C# objects as models to let the user know they weren’t violating anything in the input form (such as incorrect email address and incorrect contact #). You can then add </a:t>
            </a:r>
            <a:r>
              <a:rPr lang="en-US" b="1" i="1" dirty="0" err="1"/>
              <a:t>ModelState.IsValid</a:t>
            </a:r>
            <a:r>
              <a:rPr lang="en-US" dirty="0"/>
              <a:t> to know if the rulings based on data annotations were followed.</a:t>
            </a:r>
          </a:p>
          <a:p>
            <a:r>
              <a:rPr lang="en-US" dirty="0"/>
              <a:t>Using </a:t>
            </a:r>
            <a:r>
              <a:rPr lang="en-US" b="1" i="1" dirty="0" err="1"/>
              <a:t>ViewBag</a:t>
            </a:r>
            <a:r>
              <a:rPr lang="en-US" b="1" i="1" dirty="0"/>
              <a:t> </a:t>
            </a:r>
            <a:r>
              <a:rPr lang="en-US" dirty="0"/>
              <a:t>and </a:t>
            </a:r>
            <a:r>
              <a:rPr lang="en-US" b="1" i="1" dirty="0" err="1"/>
              <a:t>ViewData</a:t>
            </a:r>
            <a:r>
              <a:rPr lang="en-US" b="1" i="1" dirty="0"/>
              <a:t> </a:t>
            </a:r>
            <a:r>
              <a:rPr lang="en-US" dirty="0"/>
              <a:t>is a bad practice as they’re dynamic and makes it hard to test (unless if you’re unit testing MVC itself)</a:t>
            </a:r>
          </a:p>
          <a:p>
            <a:endParaRPr lang="en-US" dirty="0"/>
          </a:p>
        </p:txBody>
      </p:sp>
    </p:spTree>
    <p:extLst>
      <p:ext uri="{BB962C8B-B14F-4D97-AF65-F5344CB8AC3E}">
        <p14:creationId xmlns:p14="http://schemas.microsoft.com/office/powerpoint/2010/main" val="357787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Course Topics</a:t>
            </a:r>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757055317"/>
              </p:ext>
            </p:extLst>
          </p:nvPr>
        </p:nvGraphicFramePr>
        <p:xfrm>
          <a:off x="379413" y="1417636"/>
          <a:ext cx="11525250" cy="4525965"/>
        </p:xfrm>
        <a:graphic>
          <a:graphicData uri="http://schemas.openxmlformats.org/drawingml/2006/table">
            <a:tbl>
              <a:tblPr firstRow="1" bandRow="1">
                <a:tableStyleId>{5C22544A-7EE6-4342-B048-85BDC9FD1C3A}</a:tableStyleId>
              </a:tblPr>
              <a:tblGrid>
                <a:gridCol w="5762625">
                  <a:extLst>
                    <a:ext uri="{9D8B030D-6E8A-4147-A177-3AD203B41FA5}">
                      <a16:colId xmlns:a16="http://schemas.microsoft.com/office/drawing/2014/main" val="20000"/>
                    </a:ext>
                  </a:extLst>
                </a:gridCol>
                <a:gridCol w="5762625">
                  <a:extLst>
                    <a:ext uri="{9D8B030D-6E8A-4147-A177-3AD203B41FA5}">
                      <a16:colId xmlns:a16="http://schemas.microsoft.com/office/drawing/2014/main" val="20001"/>
                    </a:ext>
                  </a:extLst>
                </a:gridCol>
              </a:tblGrid>
              <a:tr h="905193">
                <a:tc gridSpan="2">
                  <a:txBody>
                    <a:bodyPr/>
                    <a:lstStyle/>
                    <a:p>
                      <a:r>
                        <a:rPr lang="en-US" sz="3600" dirty="0">
                          <a:latin typeface="Segoe UI Light" panose="020B0502040204020203" pitchFamily="34" charset="0"/>
                          <a:cs typeface="Segoe UI Light" panose="020B0502040204020203" pitchFamily="34" charset="0"/>
                        </a:rPr>
                        <a:t>Introduction to ASP.NET MVC for beginners</a:t>
                      </a:r>
                    </a:p>
                  </a:txBody>
                  <a:tcPr anchor="ctr"/>
                </a:tc>
                <a:tc hMerge="1">
                  <a:txBody>
                    <a:bodyPr/>
                    <a:lstStyle/>
                    <a:p>
                      <a:endParaRPr lang="en-US" dirty="0"/>
                    </a:p>
                  </a:txBody>
                  <a:tcPr/>
                </a:tc>
                <a:extLst>
                  <a:ext uri="{0D108BD9-81ED-4DB2-BD59-A6C34878D82A}">
                    <a16:rowId xmlns:a16="http://schemas.microsoft.com/office/drawing/2014/main" val="10000"/>
                  </a:ext>
                </a:extLst>
              </a:tr>
              <a:tr h="905193">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Segoe UI Light" panose="020B0502040204020203" pitchFamily="34" charset="0"/>
                          <a:ea typeface="+mn-ea"/>
                          <a:cs typeface="Segoe UI Light" panose="020B0502040204020203" pitchFamily="34" charset="0"/>
                        </a:rPr>
                        <a:t>01 | Introduction to ASP.net MVC (overview, features, scopes)</a:t>
                      </a:r>
                    </a:p>
                  </a:txBody>
                  <a:tcPr anchor="ctr"/>
                </a:tc>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endParaRPr lang="en-US" sz="2400" kern="1200" dirty="0">
                        <a:solidFill>
                          <a:schemeClr val="dk1"/>
                        </a:solidFill>
                        <a:latin typeface="Segoe UI Light" panose="020B0502040204020203" pitchFamily="34" charset="0"/>
                        <a:ea typeface="+mn-ea"/>
                        <a:cs typeface="Segoe UI Light" panose="020B0502040204020203" pitchFamily="34" charset="0"/>
                      </a:endParaRPr>
                    </a:p>
                  </a:txBody>
                  <a:tcPr anchor="ctr"/>
                </a:tc>
                <a:extLst>
                  <a:ext uri="{0D108BD9-81ED-4DB2-BD59-A6C34878D82A}">
                    <a16:rowId xmlns:a16="http://schemas.microsoft.com/office/drawing/2014/main" val="10001"/>
                  </a:ext>
                </a:extLst>
              </a:tr>
              <a:tr h="905193">
                <a:tc>
                  <a:txBody>
                    <a:bodyPr/>
                    <a:lstStyle/>
                    <a:p>
                      <a:r>
                        <a:rPr lang="en-US" sz="2400" dirty="0">
                          <a:latin typeface="Segoe UI Light" panose="020B0502040204020203" pitchFamily="34" charset="0"/>
                          <a:cs typeface="Segoe UI Light" panose="020B0502040204020203" pitchFamily="34" charset="0"/>
                        </a:rPr>
                        <a:t>02 | Get comfortable with the basics of MVC</a:t>
                      </a:r>
                    </a:p>
                  </a:txBody>
                  <a:tcPr anchor="ctr"/>
                </a:tc>
                <a:tc>
                  <a:txBody>
                    <a:bodyPr/>
                    <a:lstStyle/>
                    <a:p>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10002"/>
                  </a:ext>
                </a:extLst>
              </a:tr>
              <a:tr h="905193">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03</a:t>
                      </a:r>
                      <a:r>
                        <a:rPr lang="en-US" sz="2400" baseline="0" dirty="0">
                          <a:latin typeface="Segoe UI Light" panose="020B0502040204020203" pitchFamily="34" charset="0"/>
                          <a:cs typeface="Segoe UI Light" panose="020B0502040204020203" pitchFamily="34" charset="0"/>
                        </a:rPr>
                        <a:t> | Communicating with the database using Entity Framework 6</a:t>
                      </a:r>
                    </a:p>
                  </a:txBody>
                  <a:tcPr anchor="ctr"/>
                </a:tc>
                <a:tc>
                  <a:txBody>
                    <a:bodyPr/>
                    <a:lstStyle/>
                    <a:p>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10003"/>
                  </a:ext>
                </a:extLst>
              </a:tr>
              <a:tr h="905193">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Segoe UI Light" panose="020B0502040204020203" pitchFamily="34" charset="0"/>
                          <a:ea typeface="+mn-ea"/>
                          <a:cs typeface="Segoe UI Light" panose="020B0502040204020203" pitchFamily="34" charset="0"/>
                        </a:rPr>
                        <a:t>04 | Where to go from here</a:t>
                      </a:r>
                      <a:endParaRPr lang="en-GB" sz="2400" kern="1200" dirty="0">
                        <a:solidFill>
                          <a:schemeClr val="dk1"/>
                        </a:solidFill>
                        <a:latin typeface="Segoe UI Light" panose="020B0502040204020203" pitchFamily="34" charset="0"/>
                        <a:ea typeface="+mn-ea"/>
                        <a:cs typeface="Segoe UI Light" panose="020B0502040204020203" pitchFamily="34" charset="0"/>
                      </a:endParaRPr>
                    </a:p>
                  </a:txBody>
                  <a:tcPr anchor="ctr"/>
                </a:tc>
                <a:tc>
                  <a:txBody>
                    <a:bodyPr/>
                    <a:lstStyle/>
                    <a:p>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178564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87E660-BD07-4C3A-A88B-EE99D93BB7D4}"/>
              </a:ext>
            </a:extLst>
          </p:cNvPr>
          <p:cNvSpPr>
            <a:spLocks noGrp="1"/>
          </p:cNvSpPr>
          <p:nvPr>
            <p:ph type="title"/>
          </p:nvPr>
        </p:nvSpPr>
        <p:spPr/>
        <p:txBody>
          <a:bodyPr/>
          <a:lstStyle/>
          <a:p>
            <a:r>
              <a:rPr lang="en-US" dirty="0"/>
              <a:t>Playing with models</a:t>
            </a:r>
          </a:p>
        </p:txBody>
      </p:sp>
    </p:spTree>
    <p:extLst>
      <p:ext uri="{BB962C8B-B14F-4D97-AF65-F5344CB8AC3E}">
        <p14:creationId xmlns:p14="http://schemas.microsoft.com/office/powerpoint/2010/main" val="976048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380D-C3DA-4514-8C53-52D546D5E451}"/>
              </a:ext>
            </a:extLst>
          </p:cNvPr>
          <p:cNvSpPr>
            <a:spLocks noGrp="1"/>
          </p:cNvSpPr>
          <p:nvPr>
            <p:ph type="title"/>
          </p:nvPr>
        </p:nvSpPr>
        <p:spPr/>
        <p:txBody>
          <a:bodyPr/>
          <a:lstStyle/>
          <a:p>
            <a:r>
              <a:rPr lang="en-US" dirty="0"/>
              <a:t>More on Controllers</a:t>
            </a:r>
          </a:p>
        </p:txBody>
      </p:sp>
      <p:sp>
        <p:nvSpPr>
          <p:cNvPr id="3" name="Content Placeholder 2">
            <a:extLst>
              <a:ext uri="{FF2B5EF4-FFF2-40B4-BE49-F238E27FC236}">
                <a16:creationId xmlns:a16="http://schemas.microsoft.com/office/drawing/2014/main" id="{41269706-FA9E-4BA8-9269-625AD0C5CB01}"/>
              </a:ext>
            </a:extLst>
          </p:cNvPr>
          <p:cNvSpPr>
            <a:spLocks noGrp="1"/>
          </p:cNvSpPr>
          <p:nvPr>
            <p:ph sz="quarter" idx="10"/>
          </p:nvPr>
        </p:nvSpPr>
        <p:spPr/>
        <p:txBody>
          <a:bodyPr/>
          <a:lstStyle/>
          <a:p>
            <a:r>
              <a:rPr lang="en-US" dirty="0"/>
              <a:t>The methods inside a controller is called an </a:t>
            </a:r>
            <a:r>
              <a:rPr lang="en-US" b="1" i="1" dirty="0"/>
              <a:t>Action</a:t>
            </a:r>
            <a:r>
              <a:rPr lang="en-US" dirty="0"/>
              <a:t>. This action can either return a </a:t>
            </a:r>
            <a:r>
              <a:rPr lang="en-US" b="1" i="1" dirty="0"/>
              <a:t>rendered view with model</a:t>
            </a:r>
            <a:r>
              <a:rPr lang="en-US" dirty="0"/>
              <a:t>, a </a:t>
            </a:r>
            <a:r>
              <a:rPr lang="en-US" b="1" i="1" dirty="0" err="1"/>
              <a:t>json</a:t>
            </a:r>
            <a:r>
              <a:rPr lang="en-US" b="1" i="1" dirty="0"/>
              <a:t> object</a:t>
            </a:r>
            <a:r>
              <a:rPr lang="en-US" dirty="0"/>
              <a:t>, or a </a:t>
            </a:r>
            <a:r>
              <a:rPr lang="en-US" b="1" i="1" dirty="0"/>
              <a:t>single primitive value</a:t>
            </a:r>
            <a:r>
              <a:rPr lang="en-US" dirty="0"/>
              <a:t>.</a:t>
            </a:r>
          </a:p>
          <a:p>
            <a:r>
              <a:rPr lang="en-US" dirty="0"/>
              <a:t>With controllers, you can determine which models and views to return in an action depending on user actions.</a:t>
            </a:r>
          </a:p>
          <a:p>
            <a:r>
              <a:rPr lang="en-US" dirty="0"/>
              <a:t>You can also redirect a user to another page using </a:t>
            </a:r>
            <a:r>
              <a:rPr lang="en-US" b="1" i="1" dirty="0" err="1"/>
              <a:t>RedirectToAction</a:t>
            </a:r>
            <a:r>
              <a:rPr lang="en-US" b="1" i="1" dirty="0"/>
              <a:t>()</a:t>
            </a:r>
          </a:p>
        </p:txBody>
      </p:sp>
    </p:spTree>
    <p:extLst>
      <p:ext uri="{BB962C8B-B14F-4D97-AF65-F5344CB8AC3E}">
        <p14:creationId xmlns:p14="http://schemas.microsoft.com/office/powerpoint/2010/main" val="2717990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1F8B56-5678-448E-ACF7-8033817A1559}"/>
              </a:ext>
            </a:extLst>
          </p:cNvPr>
          <p:cNvSpPr>
            <a:spLocks noGrp="1"/>
          </p:cNvSpPr>
          <p:nvPr>
            <p:ph type="title"/>
          </p:nvPr>
        </p:nvSpPr>
        <p:spPr/>
        <p:txBody>
          <a:bodyPr/>
          <a:lstStyle/>
          <a:p>
            <a:r>
              <a:rPr lang="en-US" dirty="0"/>
              <a:t>Playing with controllers</a:t>
            </a:r>
          </a:p>
        </p:txBody>
      </p:sp>
    </p:spTree>
    <p:extLst>
      <p:ext uri="{BB962C8B-B14F-4D97-AF65-F5344CB8AC3E}">
        <p14:creationId xmlns:p14="http://schemas.microsoft.com/office/powerpoint/2010/main" val="3759513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BD7DC-8497-4408-9A09-BD9D9415C853}"/>
              </a:ext>
            </a:extLst>
          </p:cNvPr>
          <p:cNvSpPr>
            <a:spLocks noGrp="1"/>
          </p:cNvSpPr>
          <p:nvPr>
            <p:ph type="title"/>
          </p:nvPr>
        </p:nvSpPr>
        <p:spPr/>
        <p:txBody>
          <a:bodyPr/>
          <a:lstStyle/>
          <a:p>
            <a:r>
              <a:rPr lang="en-US" dirty="0"/>
              <a:t>More on Views (some quirks and tips)</a:t>
            </a:r>
          </a:p>
        </p:txBody>
      </p:sp>
      <p:sp>
        <p:nvSpPr>
          <p:cNvPr id="3" name="Content Placeholder 2">
            <a:extLst>
              <a:ext uri="{FF2B5EF4-FFF2-40B4-BE49-F238E27FC236}">
                <a16:creationId xmlns:a16="http://schemas.microsoft.com/office/drawing/2014/main" id="{59DAC472-5C08-43D5-99D8-7EDD428D489F}"/>
              </a:ext>
            </a:extLst>
          </p:cNvPr>
          <p:cNvSpPr>
            <a:spLocks noGrp="1"/>
          </p:cNvSpPr>
          <p:nvPr>
            <p:ph sz="quarter" idx="10"/>
          </p:nvPr>
        </p:nvSpPr>
        <p:spPr/>
        <p:txBody>
          <a:bodyPr/>
          <a:lstStyle/>
          <a:p>
            <a:r>
              <a:rPr lang="en-US" b="1" dirty="0"/>
              <a:t>_Layout.html </a:t>
            </a:r>
            <a:r>
              <a:rPr lang="en-US" dirty="0"/>
              <a:t>serves as the master layout of MVC application and renders the views that was thrown by the controller in </a:t>
            </a:r>
            <a:r>
              <a:rPr lang="en-US" b="1" dirty="0"/>
              <a:t>@</a:t>
            </a:r>
            <a:r>
              <a:rPr lang="en-US" b="1" dirty="0" err="1"/>
              <a:t>RenderBody</a:t>
            </a:r>
            <a:r>
              <a:rPr lang="en-US" b="1" dirty="0"/>
              <a:t>()</a:t>
            </a:r>
          </a:p>
          <a:p>
            <a:r>
              <a:rPr lang="en-US" dirty="0"/>
              <a:t>You can reuse a reusable html layouts using the syntax </a:t>
            </a:r>
            <a:r>
              <a:rPr lang="en-US" b="1" dirty="0"/>
              <a:t>@</a:t>
            </a:r>
            <a:r>
              <a:rPr lang="en-US" b="1" dirty="0" err="1"/>
              <a:t>Html.Partial</a:t>
            </a:r>
            <a:r>
              <a:rPr lang="en-US" b="1" dirty="0"/>
              <a:t>(“your reusable view here”)</a:t>
            </a:r>
            <a:r>
              <a:rPr lang="en-US" dirty="0"/>
              <a:t>. Make sure it sits on </a:t>
            </a:r>
            <a:r>
              <a:rPr lang="en-US" b="1" i="1" dirty="0"/>
              <a:t>Shared</a:t>
            </a:r>
            <a:r>
              <a:rPr lang="en-US" dirty="0"/>
              <a:t> folder to be reused. You can also achieve the same result as </a:t>
            </a:r>
            <a:r>
              <a:rPr lang="en-US" b="1" dirty="0"/>
              <a:t>@</a:t>
            </a:r>
            <a:r>
              <a:rPr lang="en-US" b="1" dirty="0" err="1"/>
              <a:t>Html.Action</a:t>
            </a:r>
            <a:r>
              <a:rPr lang="en-US" b="1" dirty="0"/>
              <a:t>()</a:t>
            </a:r>
            <a:r>
              <a:rPr lang="en-US" dirty="0"/>
              <a:t> but it was using a controller and an action.</a:t>
            </a:r>
          </a:p>
          <a:p>
            <a:r>
              <a:rPr lang="en-US" dirty="0"/>
              <a:t>You use </a:t>
            </a:r>
            <a:r>
              <a:rPr lang="en-US" b="1" dirty="0"/>
              <a:t>@</a:t>
            </a:r>
            <a:r>
              <a:rPr lang="en-US" b="1" dirty="0" err="1"/>
              <a:t>Html.BeginForm</a:t>
            </a:r>
            <a:r>
              <a:rPr lang="en-US" b="1" dirty="0"/>
              <a:t>()</a:t>
            </a:r>
            <a:r>
              <a:rPr lang="en-US" dirty="0"/>
              <a:t> to submit a data to the server. Typically used in forms and input fields</a:t>
            </a:r>
          </a:p>
        </p:txBody>
      </p:sp>
    </p:spTree>
    <p:extLst>
      <p:ext uri="{BB962C8B-B14F-4D97-AF65-F5344CB8AC3E}">
        <p14:creationId xmlns:p14="http://schemas.microsoft.com/office/powerpoint/2010/main" val="3538860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D7EEAE-9523-40E2-B544-6AEAC5B74FA5}"/>
              </a:ext>
            </a:extLst>
          </p:cNvPr>
          <p:cNvSpPr>
            <a:spLocks noGrp="1"/>
          </p:cNvSpPr>
          <p:nvPr>
            <p:ph type="title"/>
          </p:nvPr>
        </p:nvSpPr>
        <p:spPr/>
        <p:txBody>
          <a:bodyPr/>
          <a:lstStyle/>
          <a:p>
            <a:r>
              <a:rPr lang="en-US" dirty="0"/>
              <a:t>Playing with Views</a:t>
            </a:r>
          </a:p>
        </p:txBody>
      </p:sp>
    </p:spTree>
    <p:extLst>
      <p:ext uri="{BB962C8B-B14F-4D97-AF65-F5344CB8AC3E}">
        <p14:creationId xmlns:p14="http://schemas.microsoft.com/office/powerpoint/2010/main" val="1307457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479E72-F51A-47E1-A7AA-9DC494AE371E}"/>
              </a:ext>
            </a:extLst>
          </p:cNvPr>
          <p:cNvSpPr>
            <a:spLocks noGrp="1"/>
          </p:cNvSpPr>
          <p:nvPr>
            <p:ph type="title"/>
          </p:nvPr>
        </p:nvSpPr>
        <p:spPr/>
        <p:txBody>
          <a:bodyPr/>
          <a:lstStyle/>
          <a:p>
            <a:r>
              <a:rPr lang="en-US" dirty="0"/>
              <a:t>Exercise # 2</a:t>
            </a:r>
          </a:p>
        </p:txBody>
      </p:sp>
      <p:sp>
        <p:nvSpPr>
          <p:cNvPr id="4" name="Content Placeholder 3">
            <a:extLst>
              <a:ext uri="{FF2B5EF4-FFF2-40B4-BE49-F238E27FC236}">
                <a16:creationId xmlns:a16="http://schemas.microsoft.com/office/drawing/2014/main" id="{3458FBC7-DC2E-4669-AA8E-54CE1641DA80}"/>
              </a:ext>
            </a:extLst>
          </p:cNvPr>
          <p:cNvSpPr>
            <a:spLocks noGrp="1"/>
          </p:cNvSpPr>
          <p:nvPr>
            <p:ph sz="quarter" idx="10"/>
          </p:nvPr>
        </p:nvSpPr>
        <p:spPr/>
        <p:txBody>
          <a:bodyPr/>
          <a:lstStyle/>
          <a:p>
            <a:pPr marL="514350" indent="-514350">
              <a:buFont typeface="+mj-lt"/>
              <a:buAutoNum type="arabicPeriod"/>
            </a:pPr>
            <a:r>
              <a:rPr lang="en-US" dirty="0"/>
              <a:t>Creating a new Controller with Views</a:t>
            </a:r>
          </a:p>
          <a:p>
            <a:pPr marL="514350" indent="-514350">
              <a:buFont typeface="+mj-lt"/>
              <a:buAutoNum type="arabicPeriod"/>
            </a:pPr>
            <a:r>
              <a:rPr lang="en-US" dirty="0"/>
              <a:t>Play around with </a:t>
            </a:r>
            <a:r>
              <a:rPr lang="en-US" dirty="0" err="1"/>
              <a:t>ViewBag</a:t>
            </a:r>
            <a:r>
              <a:rPr lang="en-US" dirty="0"/>
              <a:t>, </a:t>
            </a:r>
            <a:r>
              <a:rPr lang="en-US" dirty="0" err="1"/>
              <a:t>ViewData</a:t>
            </a:r>
            <a:r>
              <a:rPr lang="en-US" dirty="0"/>
              <a:t>, or C# model and display the results in your views. For added challenge, try to create a form and display the contents in another page.</a:t>
            </a:r>
          </a:p>
          <a:p>
            <a:pPr marL="514350" indent="-514350">
              <a:buFont typeface="+mj-lt"/>
              <a:buAutoNum type="arabicPeriod"/>
            </a:pPr>
            <a:r>
              <a:rPr lang="en-US" dirty="0"/>
              <a:t>Create a partial page and try to reuse it in various pages</a:t>
            </a:r>
          </a:p>
        </p:txBody>
      </p:sp>
    </p:spTree>
    <p:extLst>
      <p:ext uri="{BB962C8B-B14F-4D97-AF65-F5344CB8AC3E}">
        <p14:creationId xmlns:p14="http://schemas.microsoft.com/office/powerpoint/2010/main" val="1893806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621E7-B30C-419A-B328-AB6C86FC33D0}"/>
              </a:ext>
            </a:extLst>
          </p:cNvPr>
          <p:cNvSpPr>
            <a:spLocks noGrp="1"/>
          </p:cNvSpPr>
          <p:nvPr>
            <p:ph type="title"/>
          </p:nvPr>
        </p:nvSpPr>
        <p:spPr/>
        <p:txBody>
          <a:bodyPr/>
          <a:lstStyle/>
          <a:p>
            <a:r>
              <a:rPr lang="en-US" dirty="0"/>
              <a:t>Some tips</a:t>
            </a:r>
          </a:p>
        </p:txBody>
      </p:sp>
      <p:sp>
        <p:nvSpPr>
          <p:cNvPr id="3" name="Content Placeholder 2">
            <a:extLst>
              <a:ext uri="{FF2B5EF4-FFF2-40B4-BE49-F238E27FC236}">
                <a16:creationId xmlns:a16="http://schemas.microsoft.com/office/drawing/2014/main" id="{D1E33713-3630-408B-A7D3-C22DFCC17BF0}"/>
              </a:ext>
            </a:extLst>
          </p:cNvPr>
          <p:cNvSpPr>
            <a:spLocks noGrp="1"/>
          </p:cNvSpPr>
          <p:nvPr>
            <p:ph sz="quarter" idx="10"/>
          </p:nvPr>
        </p:nvSpPr>
        <p:spPr/>
        <p:txBody>
          <a:bodyPr/>
          <a:lstStyle/>
          <a:p>
            <a:r>
              <a:rPr lang="en-US" dirty="0"/>
              <a:t>You can use scaffolding to make the process of creating Views and Models easier</a:t>
            </a:r>
          </a:p>
        </p:txBody>
      </p:sp>
    </p:spTree>
    <p:extLst>
      <p:ext uri="{BB962C8B-B14F-4D97-AF65-F5344CB8AC3E}">
        <p14:creationId xmlns:p14="http://schemas.microsoft.com/office/powerpoint/2010/main" val="643378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E4023-27E0-4023-81CE-D2B392BF68D3}"/>
              </a:ext>
            </a:extLst>
          </p:cNvPr>
          <p:cNvSpPr>
            <a:spLocks noGrp="1"/>
          </p:cNvSpPr>
          <p:nvPr>
            <p:ph type="body" sz="quarter" idx="10"/>
          </p:nvPr>
        </p:nvSpPr>
        <p:spPr/>
        <p:txBody>
          <a:bodyPr/>
          <a:lstStyle/>
          <a:p>
            <a:r>
              <a:rPr lang="en-US" dirty="0"/>
              <a:t>Routes</a:t>
            </a:r>
          </a:p>
        </p:txBody>
      </p:sp>
      <p:sp>
        <p:nvSpPr>
          <p:cNvPr id="4" name="Subtitle 3">
            <a:extLst>
              <a:ext uri="{FF2B5EF4-FFF2-40B4-BE49-F238E27FC236}">
                <a16:creationId xmlns:a16="http://schemas.microsoft.com/office/drawing/2014/main" id="{E830AD7C-6664-4391-89AE-A6DA9D95087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84649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648098-7581-4338-82A5-B76E977504C1}"/>
              </a:ext>
            </a:extLst>
          </p:cNvPr>
          <p:cNvSpPr>
            <a:spLocks noGrp="1"/>
          </p:cNvSpPr>
          <p:nvPr>
            <p:ph type="title"/>
          </p:nvPr>
        </p:nvSpPr>
        <p:spPr/>
        <p:txBody>
          <a:bodyPr/>
          <a:lstStyle/>
          <a:p>
            <a:r>
              <a:rPr lang="en-US" dirty="0"/>
              <a:t>What’s in ASP.net MVC routing</a:t>
            </a:r>
          </a:p>
        </p:txBody>
      </p:sp>
      <p:sp>
        <p:nvSpPr>
          <p:cNvPr id="6" name="Content Placeholder 5">
            <a:extLst>
              <a:ext uri="{FF2B5EF4-FFF2-40B4-BE49-F238E27FC236}">
                <a16:creationId xmlns:a16="http://schemas.microsoft.com/office/drawing/2014/main" id="{5DC952F3-6DEC-4A6C-B377-E64AD2599442}"/>
              </a:ext>
            </a:extLst>
          </p:cNvPr>
          <p:cNvSpPr>
            <a:spLocks noGrp="1"/>
          </p:cNvSpPr>
          <p:nvPr>
            <p:ph sz="quarter" idx="10"/>
          </p:nvPr>
        </p:nvSpPr>
        <p:spPr/>
        <p:txBody>
          <a:bodyPr/>
          <a:lstStyle/>
          <a:p>
            <a:r>
              <a:rPr lang="en-US" dirty="0"/>
              <a:t>ASP.NET routing enables you to use URLs that do not have to map to specific files in a Web site. Because the URL does not have to map to a file, you can use URLs that are descriptive of the user's action and therefore are more easily understood by users.</a:t>
            </a:r>
          </a:p>
          <a:p>
            <a:r>
              <a:rPr lang="en-US" dirty="0"/>
              <a:t>In an ASP.NET application that does not use routing, an incoming request for a URL typically maps to a physical file that handles the request, such as an .</a:t>
            </a:r>
            <a:r>
              <a:rPr lang="en-US" dirty="0" err="1"/>
              <a:t>aspx</a:t>
            </a:r>
            <a:r>
              <a:rPr lang="en-US" dirty="0"/>
              <a:t> file.</a:t>
            </a:r>
          </a:p>
        </p:txBody>
      </p:sp>
    </p:spTree>
    <p:extLst>
      <p:ext uri="{BB962C8B-B14F-4D97-AF65-F5344CB8AC3E}">
        <p14:creationId xmlns:p14="http://schemas.microsoft.com/office/powerpoint/2010/main" val="3705514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E4023-27E0-4023-81CE-D2B392BF68D3}"/>
              </a:ext>
            </a:extLst>
          </p:cNvPr>
          <p:cNvSpPr>
            <a:spLocks noGrp="1"/>
          </p:cNvSpPr>
          <p:nvPr>
            <p:ph type="body" sz="quarter" idx="10"/>
          </p:nvPr>
        </p:nvSpPr>
        <p:spPr/>
        <p:txBody>
          <a:bodyPr/>
          <a:lstStyle/>
          <a:p>
            <a:r>
              <a:rPr lang="en-US" dirty="0"/>
              <a:t>Designing your views using bootstrap</a:t>
            </a:r>
          </a:p>
        </p:txBody>
      </p:sp>
      <p:sp>
        <p:nvSpPr>
          <p:cNvPr id="4" name="Subtitle 3">
            <a:extLst>
              <a:ext uri="{FF2B5EF4-FFF2-40B4-BE49-F238E27FC236}">
                <a16:creationId xmlns:a16="http://schemas.microsoft.com/office/drawing/2014/main" id="{E830AD7C-6664-4391-89AE-A6DA9D95087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21986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Setting Expectations</a:t>
            </a:r>
            <a:endParaRPr lang="en-US" dirty="0"/>
          </a:p>
        </p:txBody>
      </p:sp>
      <p:sp>
        <p:nvSpPr>
          <p:cNvPr id="3" name="Content Placeholder 2"/>
          <p:cNvSpPr>
            <a:spLocks noGrp="1"/>
          </p:cNvSpPr>
          <p:nvPr>
            <p:ph sz="quarter" idx="10"/>
          </p:nvPr>
        </p:nvSpPr>
        <p:spPr/>
        <p:txBody>
          <a:bodyPr/>
          <a:lstStyle/>
          <a:p>
            <a:r>
              <a:rPr lang="en-US" dirty="0"/>
              <a:t>Target Audience</a:t>
            </a:r>
          </a:p>
          <a:p>
            <a:pPr lvl="1"/>
            <a:r>
              <a:rPr lang="en-US" dirty="0"/>
              <a:t>.NET Developer who is new to web development</a:t>
            </a:r>
          </a:p>
          <a:p>
            <a:pPr lvl="1"/>
            <a:r>
              <a:rPr lang="en-US" dirty="0"/>
              <a:t>Web developer who is new to .NET</a:t>
            </a:r>
          </a:p>
          <a:p>
            <a:pPr lvl="1"/>
            <a:r>
              <a:rPr lang="en-US" dirty="0"/>
              <a:t>Web Forms developer who wants to learn ASP.NET MVC</a:t>
            </a:r>
          </a:p>
          <a:p>
            <a:r>
              <a:rPr lang="en-US" dirty="0"/>
              <a:t>Suggested Prerequisites</a:t>
            </a:r>
          </a:p>
          <a:p>
            <a:pPr lvl="1"/>
            <a:r>
              <a:rPr lang="en-US" dirty="0"/>
              <a:t>Visual Studio 2017 Community Edition</a:t>
            </a:r>
          </a:p>
          <a:p>
            <a:pPr lvl="1"/>
            <a:r>
              <a:rPr lang="en-US" dirty="0"/>
              <a:t>SQL Server Express</a:t>
            </a:r>
          </a:p>
          <a:p>
            <a:pPr lvl="1"/>
            <a:r>
              <a:rPr lang="en-US" dirty="0"/>
              <a:t>SQL Server Management Studio</a:t>
            </a:r>
          </a:p>
        </p:txBody>
      </p:sp>
    </p:spTree>
    <p:extLst>
      <p:ext uri="{BB962C8B-B14F-4D97-AF65-F5344CB8AC3E}">
        <p14:creationId xmlns:p14="http://schemas.microsoft.com/office/powerpoint/2010/main" val="1967407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A13D39-2775-488D-9182-C05294089715}"/>
              </a:ext>
            </a:extLst>
          </p:cNvPr>
          <p:cNvSpPr>
            <a:spLocks noGrp="1"/>
          </p:cNvSpPr>
          <p:nvPr>
            <p:ph type="title"/>
          </p:nvPr>
        </p:nvSpPr>
        <p:spPr/>
        <p:txBody>
          <a:bodyPr/>
          <a:lstStyle/>
          <a:p>
            <a:r>
              <a:rPr lang="en-US" dirty="0"/>
              <a:t>About bootstrap</a:t>
            </a:r>
          </a:p>
        </p:txBody>
      </p:sp>
      <p:sp>
        <p:nvSpPr>
          <p:cNvPr id="5" name="Content Placeholder 4">
            <a:extLst>
              <a:ext uri="{FF2B5EF4-FFF2-40B4-BE49-F238E27FC236}">
                <a16:creationId xmlns:a16="http://schemas.microsoft.com/office/drawing/2014/main" id="{AD29AE97-391F-42D9-A46A-2EF590E0C58A}"/>
              </a:ext>
            </a:extLst>
          </p:cNvPr>
          <p:cNvSpPr>
            <a:spLocks noGrp="1"/>
          </p:cNvSpPr>
          <p:nvPr>
            <p:ph sz="quarter" idx="10"/>
          </p:nvPr>
        </p:nvSpPr>
        <p:spPr>
          <a:prstGeom prst="rect">
            <a:avLst/>
          </a:prstGeom>
        </p:spPr>
        <p:txBody>
          <a:bodyPr/>
          <a:lstStyle/>
          <a:p>
            <a:r>
              <a:rPr lang="en-US" dirty="0"/>
              <a:t>Bootstrap is the most popular HTML, CSS, and JavaScript framework for developing responsive, mobile-first web sites.</a:t>
            </a:r>
          </a:p>
          <a:p>
            <a:r>
              <a:rPr lang="en-US" dirty="0"/>
              <a:t>It’s one of the existing front-end frameworks for designing web applications</a:t>
            </a:r>
          </a:p>
          <a:p>
            <a:r>
              <a:rPr lang="en-US" dirty="0"/>
              <a:t>It allows you to design html pages through using </a:t>
            </a:r>
            <a:r>
              <a:rPr lang="en-US" dirty="0" err="1"/>
              <a:t>css</a:t>
            </a:r>
            <a:r>
              <a:rPr lang="en-US" dirty="0"/>
              <a:t> classes located in bootstrap.css</a:t>
            </a:r>
          </a:p>
          <a:p>
            <a:r>
              <a:rPr lang="en-US" dirty="0"/>
              <a:t>It also allows you to </a:t>
            </a:r>
          </a:p>
        </p:txBody>
      </p:sp>
    </p:spTree>
    <p:extLst>
      <p:ext uri="{BB962C8B-B14F-4D97-AF65-F5344CB8AC3E}">
        <p14:creationId xmlns:p14="http://schemas.microsoft.com/office/powerpoint/2010/main" val="2508849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75837-3966-4DD9-B978-A0F501AD02F9}"/>
              </a:ext>
            </a:extLst>
          </p:cNvPr>
          <p:cNvSpPr>
            <a:spLocks noGrp="1"/>
          </p:cNvSpPr>
          <p:nvPr>
            <p:ph type="title"/>
          </p:nvPr>
        </p:nvSpPr>
        <p:spPr/>
        <p:txBody>
          <a:bodyPr/>
          <a:lstStyle/>
          <a:p>
            <a:r>
              <a:rPr lang="en-US" dirty="0"/>
              <a:t>More on bootstrap</a:t>
            </a:r>
          </a:p>
        </p:txBody>
      </p:sp>
      <p:sp>
        <p:nvSpPr>
          <p:cNvPr id="3" name="Content Placeholder 2">
            <a:extLst>
              <a:ext uri="{FF2B5EF4-FFF2-40B4-BE49-F238E27FC236}">
                <a16:creationId xmlns:a16="http://schemas.microsoft.com/office/drawing/2014/main" id="{ACB814C9-A61E-4342-843C-843B34A609DE}"/>
              </a:ext>
            </a:extLst>
          </p:cNvPr>
          <p:cNvSpPr>
            <a:spLocks noGrp="1"/>
          </p:cNvSpPr>
          <p:nvPr>
            <p:ph sz="quarter" idx="10"/>
          </p:nvPr>
        </p:nvSpPr>
        <p:spPr/>
        <p:txBody>
          <a:bodyPr/>
          <a:lstStyle/>
          <a:p>
            <a:r>
              <a:rPr lang="en-US" dirty="0"/>
              <a:t>Grid system makes it easy for you to separate and display layouts based on the screen resolution (mobile display, desktop display, etc.)</a:t>
            </a:r>
          </a:p>
        </p:txBody>
      </p:sp>
    </p:spTree>
    <p:extLst>
      <p:ext uri="{BB962C8B-B14F-4D97-AF65-F5344CB8AC3E}">
        <p14:creationId xmlns:p14="http://schemas.microsoft.com/office/powerpoint/2010/main" val="866443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BF21F5-72C7-4AE4-BF02-195019774938}"/>
              </a:ext>
            </a:extLst>
          </p:cNvPr>
          <p:cNvSpPr>
            <a:spLocks noGrp="1"/>
          </p:cNvSpPr>
          <p:nvPr>
            <p:ph type="title"/>
          </p:nvPr>
        </p:nvSpPr>
        <p:spPr/>
        <p:txBody>
          <a:bodyPr/>
          <a:lstStyle/>
          <a:p>
            <a:r>
              <a:rPr lang="en-US" dirty="0"/>
              <a:t>Designing razor views using bootstrap</a:t>
            </a:r>
          </a:p>
        </p:txBody>
      </p:sp>
    </p:spTree>
    <p:extLst>
      <p:ext uri="{BB962C8B-B14F-4D97-AF65-F5344CB8AC3E}">
        <p14:creationId xmlns:p14="http://schemas.microsoft.com/office/powerpoint/2010/main" val="39210003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5AAEB4-4251-471C-9CC3-0A1110F35F75}"/>
              </a:ext>
            </a:extLst>
          </p:cNvPr>
          <p:cNvSpPr>
            <a:spLocks noGrp="1"/>
          </p:cNvSpPr>
          <p:nvPr>
            <p:ph type="title"/>
          </p:nvPr>
        </p:nvSpPr>
        <p:spPr/>
        <p:txBody>
          <a:bodyPr/>
          <a:lstStyle/>
          <a:p>
            <a:r>
              <a:rPr lang="en-US" dirty="0"/>
              <a:t>Exercise # 3</a:t>
            </a:r>
          </a:p>
        </p:txBody>
      </p:sp>
      <p:sp>
        <p:nvSpPr>
          <p:cNvPr id="4" name="Content Placeholder 3">
            <a:extLst>
              <a:ext uri="{FF2B5EF4-FFF2-40B4-BE49-F238E27FC236}">
                <a16:creationId xmlns:a16="http://schemas.microsoft.com/office/drawing/2014/main" id="{BF79F590-44D1-44BF-8E84-C665D73C4B5E}"/>
              </a:ext>
            </a:extLst>
          </p:cNvPr>
          <p:cNvSpPr>
            <a:spLocks noGrp="1"/>
          </p:cNvSpPr>
          <p:nvPr>
            <p:ph sz="quarter" idx="10"/>
          </p:nvPr>
        </p:nvSpPr>
        <p:spPr/>
        <p:txBody>
          <a:bodyPr/>
          <a:lstStyle/>
          <a:p>
            <a:pPr marL="514350" indent="-514350">
              <a:buFont typeface="+mj-lt"/>
              <a:buAutoNum type="arabicPeriod"/>
            </a:pPr>
            <a:r>
              <a:rPr lang="en-US" dirty="0"/>
              <a:t>Design the page as you see fit using bootstrap. Follow the guidelines of the documentation to use and play around with it.</a:t>
            </a:r>
          </a:p>
        </p:txBody>
      </p:sp>
    </p:spTree>
    <p:extLst>
      <p:ext uri="{BB962C8B-B14F-4D97-AF65-F5344CB8AC3E}">
        <p14:creationId xmlns:p14="http://schemas.microsoft.com/office/powerpoint/2010/main" val="2871384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6F26DA-8A1E-4160-AFD8-82B6D98A071D}"/>
              </a:ext>
            </a:extLst>
          </p:cNvPr>
          <p:cNvSpPr>
            <a:spLocks noGrp="1"/>
          </p:cNvSpPr>
          <p:nvPr>
            <p:ph type="body" sz="quarter" idx="10"/>
          </p:nvPr>
        </p:nvSpPr>
        <p:spPr/>
        <p:txBody>
          <a:bodyPr/>
          <a:lstStyle/>
          <a:p>
            <a:r>
              <a:rPr lang="en-US" dirty="0"/>
              <a:t>03 | Communicating with the database using Entity Framework 6</a:t>
            </a:r>
          </a:p>
        </p:txBody>
      </p:sp>
      <p:sp>
        <p:nvSpPr>
          <p:cNvPr id="4" name="Subtitle 3">
            <a:extLst>
              <a:ext uri="{FF2B5EF4-FFF2-40B4-BE49-F238E27FC236}">
                <a16:creationId xmlns:a16="http://schemas.microsoft.com/office/drawing/2014/main" id="{0B3ED6C6-98A8-47A9-8480-CC4A26E8B6F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73066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24B49E-05AB-4C9B-8B72-4DC3829C7401}"/>
              </a:ext>
            </a:extLst>
          </p:cNvPr>
          <p:cNvSpPr>
            <a:spLocks noGrp="1"/>
          </p:cNvSpPr>
          <p:nvPr>
            <p:ph type="title"/>
          </p:nvPr>
        </p:nvSpPr>
        <p:spPr/>
        <p:txBody>
          <a:bodyPr/>
          <a:lstStyle/>
          <a:p>
            <a:r>
              <a:rPr lang="en-US" dirty="0"/>
              <a:t>Module Overview</a:t>
            </a:r>
          </a:p>
        </p:txBody>
      </p:sp>
      <p:sp>
        <p:nvSpPr>
          <p:cNvPr id="5" name="Content Placeholder 4">
            <a:extLst>
              <a:ext uri="{FF2B5EF4-FFF2-40B4-BE49-F238E27FC236}">
                <a16:creationId xmlns:a16="http://schemas.microsoft.com/office/drawing/2014/main" id="{CA385C11-904C-42AD-BD47-869D86DAADAE}"/>
              </a:ext>
            </a:extLst>
          </p:cNvPr>
          <p:cNvSpPr>
            <a:spLocks noGrp="1"/>
          </p:cNvSpPr>
          <p:nvPr>
            <p:ph sz="quarter" idx="10"/>
          </p:nvPr>
        </p:nvSpPr>
        <p:spPr/>
        <p:txBody>
          <a:bodyPr/>
          <a:lstStyle/>
          <a:p>
            <a:r>
              <a:rPr lang="en-US" dirty="0"/>
              <a:t>Overview of EF6</a:t>
            </a:r>
          </a:p>
          <a:p>
            <a:r>
              <a:rPr lang="en-US" dirty="0"/>
              <a:t>Approaches for using Entity Framework</a:t>
            </a:r>
          </a:p>
          <a:p>
            <a:r>
              <a:rPr lang="en-US" dirty="0"/>
              <a:t>Setting up and installing EF6 in the project</a:t>
            </a:r>
          </a:p>
          <a:p>
            <a:r>
              <a:rPr lang="en-US" dirty="0"/>
              <a:t>Inserting records in DB</a:t>
            </a:r>
          </a:p>
          <a:p>
            <a:r>
              <a:rPr lang="en-US" dirty="0"/>
              <a:t>Modifying records in DB</a:t>
            </a:r>
          </a:p>
          <a:p>
            <a:r>
              <a:rPr lang="en-US" dirty="0"/>
              <a:t>Deleting records in DB</a:t>
            </a:r>
          </a:p>
          <a:p>
            <a:r>
              <a:rPr lang="en-US" dirty="0"/>
              <a:t>Wrapping it up</a:t>
            </a:r>
          </a:p>
        </p:txBody>
      </p:sp>
    </p:spTree>
    <p:extLst>
      <p:ext uri="{BB962C8B-B14F-4D97-AF65-F5344CB8AC3E}">
        <p14:creationId xmlns:p14="http://schemas.microsoft.com/office/powerpoint/2010/main" val="3521097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A07DD-D92C-471F-8840-3D5DF2226305}"/>
              </a:ext>
            </a:extLst>
          </p:cNvPr>
          <p:cNvSpPr>
            <a:spLocks noGrp="1"/>
          </p:cNvSpPr>
          <p:nvPr>
            <p:ph type="title"/>
          </p:nvPr>
        </p:nvSpPr>
        <p:spPr/>
        <p:txBody>
          <a:bodyPr/>
          <a:lstStyle/>
          <a:p>
            <a:r>
              <a:rPr lang="en-US" dirty="0"/>
              <a:t>Overview of EF6</a:t>
            </a:r>
          </a:p>
        </p:txBody>
      </p:sp>
      <p:sp>
        <p:nvSpPr>
          <p:cNvPr id="3" name="Content Placeholder 2">
            <a:extLst>
              <a:ext uri="{FF2B5EF4-FFF2-40B4-BE49-F238E27FC236}">
                <a16:creationId xmlns:a16="http://schemas.microsoft.com/office/drawing/2014/main" id="{58B39472-20F3-4841-8D51-53152C608257}"/>
              </a:ext>
            </a:extLst>
          </p:cNvPr>
          <p:cNvSpPr>
            <a:spLocks noGrp="1"/>
          </p:cNvSpPr>
          <p:nvPr>
            <p:ph sz="quarter" idx="10"/>
          </p:nvPr>
        </p:nvSpPr>
        <p:spPr/>
        <p:txBody>
          <a:bodyPr/>
          <a:lstStyle/>
          <a:p>
            <a:r>
              <a:rPr lang="en-US" dirty="0"/>
              <a:t>Entity framework is an Object/Relational Mapping (O/RM) framework. It is an enhancement to ADO.NET that gives developers an automated mechanism for accessing &amp; storing the data in the database.</a:t>
            </a:r>
          </a:p>
        </p:txBody>
      </p:sp>
    </p:spTree>
    <p:extLst>
      <p:ext uri="{BB962C8B-B14F-4D97-AF65-F5344CB8AC3E}">
        <p14:creationId xmlns:p14="http://schemas.microsoft.com/office/powerpoint/2010/main" val="632632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782B74-BCBB-4B91-B0A6-1B28C343B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736" y="1546411"/>
            <a:ext cx="3857417" cy="4960931"/>
          </a:xfrm>
          <a:prstGeom prst="rect">
            <a:avLst/>
          </a:prstGeom>
        </p:spPr>
      </p:pic>
      <p:sp>
        <p:nvSpPr>
          <p:cNvPr id="6" name="Title 5">
            <a:extLst>
              <a:ext uri="{FF2B5EF4-FFF2-40B4-BE49-F238E27FC236}">
                <a16:creationId xmlns:a16="http://schemas.microsoft.com/office/drawing/2014/main" id="{17865AC0-498B-49E3-AE27-2FEDF4589383}"/>
              </a:ext>
            </a:extLst>
          </p:cNvPr>
          <p:cNvSpPr>
            <a:spLocks noGrp="1"/>
          </p:cNvSpPr>
          <p:nvPr>
            <p:ph type="title"/>
          </p:nvPr>
        </p:nvSpPr>
        <p:spPr/>
        <p:txBody>
          <a:bodyPr/>
          <a:lstStyle/>
          <a:p>
            <a:r>
              <a:rPr lang="en-US" dirty="0"/>
              <a:t>Complex View</a:t>
            </a:r>
          </a:p>
        </p:txBody>
      </p:sp>
    </p:spTree>
    <p:extLst>
      <p:ext uri="{BB962C8B-B14F-4D97-AF65-F5344CB8AC3E}">
        <p14:creationId xmlns:p14="http://schemas.microsoft.com/office/powerpoint/2010/main" val="944518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27FE-CD47-4E9D-ABA3-00C60DE0AA89}"/>
              </a:ext>
            </a:extLst>
          </p:cNvPr>
          <p:cNvSpPr>
            <a:spLocks noGrp="1"/>
          </p:cNvSpPr>
          <p:nvPr>
            <p:ph type="title"/>
          </p:nvPr>
        </p:nvSpPr>
        <p:spPr/>
        <p:txBody>
          <a:bodyPr/>
          <a:lstStyle/>
          <a:p>
            <a:r>
              <a:rPr lang="en-US" dirty="0"/>
              <a:t>Simplified View</a:t>
            </a:r>
          </a:p>
        </p:txBody>
      </p:sp>
      <p:graphicFrame>
        <p:nvGraphicFramePr>
          <p:cNvPr id="5" name="Content Placeholder 4">
            <a:extLst>
              <a:ext uri="{FF2B5EF4-FFF2-40B4-BE49-F238E27FC236}">
                <a16:creationId xmlns:a16="http://schemas.microsoft.com/office/drawing/2014/main" id="{5F676BCD-4C30-4CB4-AD8E-E21F49094801}"/>
              </a:ext>
            </a:extLst>
          </p:cNvPr>
          <p:cNvGraphicFramePr>
            <a:graphicFrameLocks noGrp="1"/>
          </p:cNvGraphicFramePr>
          <p:nvPr>
            <p:ph sz="quarter" idx="10"/>
            <p:extLst>
              <p:ext uri="{D42A27DB-BD31-4B8C-83A1-F6EECF244321}">
                <p14:modId xmlns:p14="http://schemas.microsoft.com/office/powerpoint/2010/main" val="2994690010"/>
              </p:ext>
            </p:extLst>
          </p:nvPr>
        </p:nvGraphicFramePr>
        <p:xfrm>
          <a:off x="379413" y="1387475"/>
          <a:ext cx="11525250" cy="5291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870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76F58-8F0A-4D2B-A555-5FC73777595F}"/>
              </a:ext>
            </a:extLst>
          </p:cNvPr>
          <p:cNvSpPr>
            <a:spLocks noGrp="1"/>
          </p:cNvSpPr>
          <p:nvPr>
            <p:ph type="title"/>
          </p:nvPr>
        </p:nvSpPr>
        <p:spPr/>
        <p:txBody>
          <a:bodyPr/>
          <a:lstStyle/>
          <a:p>
            <a:r>
              <a:rPr lang="en-US" dirty="0"/>
              <a:t>What is ORM exactly?</a:t>
            </a:r>
          </a:p>
        </p:txBody>
      </p:sp>
      <p:sp>
        <p:nvSpPr>
          <p:cNvPr id="5" name="Content Placeholder 4">
            <a:extLst>
              <a:ext uri="{FF2B5EF4-FFF2-40B4-BE49-F238E27FC236}">
                <a16:creationId xmlns:a16="http://schemas.microsoft.com/office/drawing/2014/main" id="{760D0F4D-5CC7-410E-BCDB-67E238CD2328}"/>
              </a:ext>
            </a:extLst>
          </p:cNvPr>
          <p:cNvSpPr>
            <a:spLocks noGrp="1"/>
          </p:cNvSpPr>
          <p:nvPr>
            <p:ph sz="quarter" idx="10"/>
          </p:nvPr>
        </p:nvSpPr>
        <p:spPr/>
        <p:txBody>
          <a:bodyPr/>
          <a:lstStyle/>
          <a:p>
            <a:r>
              <a:rPr lang="en-US" dirty="0"/>
              <a:t>Object-relational mapping (ORM, O/RM, and O/R mapping tool) in computer science is a programming technique for converting data between incompatible type systems using object-oriented programming languages. This creates, in effect, a "virtual object database" that can be used from within the programming language.</a:t>
            </a:r>
          </a:p>
        </p:txBody>
      </p:sp>
    </p:spTree>
    <p:extLst>
      <p:ext uri="{BB962C8B-B14F-4D97-AF65-F5344CB8AC3E}">
        <p14:creationId xmlns:p14="http://schemas.microsoft.com/office/powerpoint/2010/main" val="249025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01 | Introduction to ASP.net MVC</a:t>
            </a:r>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97692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1C67-573A-490F-B246-CE052DE5AC3E}"/>
              </a:ext>
            </a:extLst>
          </p:cNvPr>
          <p:cNvSpPr>
            <a:spLocks noGrp="1"/>
          </p:cNvSpPr>
          <p:nvPr>
            <p:ph type="title"/>
          </p:nvPr>
        </p:nvSpPr>
        <p:spPr/>
        <p:txBody>
          <a:bodyPr/>
          <a:lstStyle/>
          <a:p>
            <a:r>
              <a:rPr lang="en-US" dirty="0"/>
              <a:t>Approaches for using Entity Framework 6</a:t>
            </a:r>
          </a:p>
        </p:txBody>
      </p:sp>
      <p:sp>
        <p:nvSpPr>
          <p:cNvPr id="3" name="Content Placeholder 2">
            <a:extLst>
              <a:ext uri="{FF2B5EF4-FFF2-40B4-BE49-F238E27FC236}">
                <a16:creationId xmlns:a16="http://schemas.microsoft.com/office/drawing/2014/main" id="{A3387EB4-2AE8-4877-93C3-C52B1CA897FE}"/>
              </a:ext>
            </a:extLst>
          </p:cNvPr>
          <p:cNvSpPr>
            <a:spLocks noGrp="1"/>
          </p:cNvSpPr>
          <p:nvPr>
            <p:ph sz="quarter" idx="10"/>
          </p:nvPr>
        </p:nvSpPr>
        <p:spPr/>
        <p:txBody>
          <a:bodyPr/>
          <a:lstStyle/>
          <a:p>
            <a:r>
              <a:rPr lang="en-US" dirty="0"/>
              <a:t>Code-first approach</a:t>
            </a:r>
          </a:p>
          <a:p>
            <a:r>
              <a:rPr lang="en-US" dirty="0"/>
              <a:t>Database-first approach</a:t>
            </a:r>
          </a:p>
        </p:txBody>
      </p:sp>
    </p:spTree>
    <p:extLst>
      <p:ext uri="{BB962C8B-B14F-4D97-AF65-F5344CB8AC3E}">
        <p14:creationId xmlns:p14="http://schemas.microsoft.com/office/powerpoint/2010/main" val="321488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39A9D-87FC-4E79-B608-18723A894424}"/>
              </a:ext>
            </a:extLst>
          </p:cNvPr>
          <p:cNvSpPr>
            <a:spLocks noGrp="1"/>
          </p:cNvSpPr>
          <p:nvPr>
            <p:ph type="title"/>
          </p:nvPr>
        </p:nvSpPr>
        <p:spPr/>
        <p:txBody>
          <a:bodyPr/>
          <a:lstStyle/>
          <a:p>
            <a:r>
              <a:rPr lang="en-US" dirty="0"/>
              <a:t>Approaches (cont.)</a:t>
            </a:r>
          </a:p>
        </p:txBody>
      </p:sp>
      <p:sp>
        <p:nvSpPr>
          <p:cNvPr id="3" name="Content Placeholder 2">
            <a:extLst>
              <a:ext uri="{FF2B5EF4-FFF2-40B4-BE49-F238E27FC236}">
                <a16:creationId xmlns:a16="http://schemas.microsoft.com/office/drawing/2014/main" id="{F6EFBDAC-C35A-44F0-A782-2C635EC1F001}"/>
              </a:ext>
            </a:extLst>
          </p:cNvPr>
          <p:cNvSpPr>
            <a:spLocks noGrp="1"/>
          </p:cNvSpPr>
          <p:nvPr>
            <p:ph sz="quarter" idx="10"/>
          </p:nvPr>
        </p:nvSpPr>
        <p:spPr/>
        <p:txBody>
          <a:bodyPr/>
          <a:lstStyle/>
          <a:p>
            <a:r>
              <a:rPr lang="en-US" b="1" dirty="0"/>
              <a:t>Code-first </a:t>
            </a:r>
            <a:r>
              <a:rPr lang="en-US" dirty="0"/>
              <a:t>uses pure code to create database tables first than creating it in db.</a:t>
            </a:r>
          </a:p>
          <a:p>
            <a:r>
              <a:rPr lang="en-US" b="1" dirty="0"/>
              <a:t>Database-first</a:t>
            </a:r>
            <a:r>
              <a:rPr lang="en-US" dirty="0"/>
              <a:t> communicates with the </a:t>
            </a:r>
            <a:r>
              <a:rPr lang="en-US" dirty="0" err="1"/>
              <a:t>db</a:t>
            </a:r>
            <a:r>
              <a:rPr lang="en-US" dirty="0"/>
              <a:t> first and generate POCO objects from it for you to query.</a:t>
            </a:r>
          </a:p>
        </p:txBody>
      </p:sp>
    </p:spTree>
    <p:extLst>
      <p:ext uri="{BB962C8B-B14F-4D97-AF65-F5344CB8AC3E}">
        <p14:creationId xmlns:p14="http://schemas.microsoft.com/office/powerpoint/2010/main" val="15148943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60C4A6-02D0-4213-B9D5-7371386CB9D6}"/>
              </a:ext>
            </a:extLst>
          </p:cNvPr>
          <p:cNvSpPr>
            <a:spLocks noGrp="1"/>
          </p:cNvSpPr>
          <p:nvPr>
            <p:ph type="title"/>
          </p:nvPr>
        </p:nvSpPr>
        <p:spPr/>
        <p:txBody>
          <a:bodyPr/>
          <a:lstStyle/>
          <a:p>
            <a:r>
              <a:rPr lang="en-US" dirty="0"/>
              <a:t>Installing Entity Framework in the project</a:t>
            </a:r>
          </a:p>
        </p:txBody>
      </p:sp>
    </p:spTree>
    <p:extLst>
      <p:ext uri="{BB962C8B-B14F-4D97-AF65-F5344CB8AC3E}">
        <p14:creationId xmlns:p14="http://schemas.microsoft.com/office/powerpoint/2010/main" val="27904250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55CD59-768D-4826-BFC9-6BB4417EC029}"/>
              </a:ext>
            </a:extLst>
          </p:cNvPr>
          <p:cNvSpPr>
            <a:spLocks noGrp="1"/>
          </p:cNvSpPr>
          <p:nvPr>
            <p:ph type="title"/>
          </p:nvPr>
        </p:nvSpPr>
        <p:spPr/>
        <p:txBody>
          <a:bodyPr/>
          <a:lstStyle/>
          <a:p>
            <a:r>
              <a:rPr lang="en-US" dirty="0"/>
              <a:t>If you have many tables with relationships</a:t>
            </a:r>
          </a:p>
        </p:txBody>
      </p:sp>
      <p:pic>
        <p:nvPicPr>
          <p:cNvPr id="6" name="Picture 5">
            <a:extLst>
              <a:ext uri="{FF2B5EF4-FFF2-40B4-BE49-F238E27FC236}">
                <a16:creationId xmlns:a16="http://schemas.microsoft.com/office/drawing/2014/main" id="{7CC5163D-8627-4CC6-824C-FDD85DC50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5701"/>
            <a:ext cx="12191999" cy="5612299"/>
          </a:xfrm>
          <a:prstGeom prst="rect">
            <a:avLst/>
          </a:prstGeom>
        </p:spPr>
      </p:pic>
    </p:spTree>
    <p:extLst>
      <p:ext uri="{BB962C8B-B14F-4D97-AF65-F5344CB8AC3E}">
        <p14:creationId xmlns:p14="http://schemas.microsoft.com/office/powerpoint/2010/main" val="1052984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C699F-619F-4E90-85F6-83F95FBDA24A}"/>
              </a:ext>
            </a:extLst>
          </p:cNvPr>
          <p:cNvSpPr>
            <a:spLocks noGrp="1"/>
          </p:cNvSpPr>
          <p:nvPr>
            <p:ph type="title"/>
          </p:nvPr>
        </p:nvSpPr>
        <p:spPr/>
        <p:txBody>
          <a:bodyPr/>
          <a:lstStyle/>
          <a:p>
            <a:r>
              <a:rPr lang="en-US" dirty="0"/>
              <a:t>Some important points</a:t>
            </a:r>
          </a:p>
        </p:txBody>
      </p:sp>
      <p:sp>
        <p:nvSpPr>
          <p:cNvPr id="4" name="Content Placeholder 3">
            <a:extLst>
              <a:ext uri="{FF2B5EF4-FFF2-40B4-BE49-F238E27FC236}">
                <a16:creationId xmlns:a16="http://schemas.microsoft.com/office/drawing/2014/main" id="{0ACF0975-223A-4897-8571-08AF4999D673}"/>
              </a:ext>
            </a:extLst>
          </p:cNvPr>
          <p:cNvSpPr>
            <a:spLocks noGrp="1"/>
          </p:cNvSpPr>
          <p:nvPr>
            <p:ph sz="quarter" idx="10"/>
          </p:nvPr>
        </p:nvSpPr>
        <p:spPr/>
        <p:txBody>
          <a:bodyPr/>
          <a:lstStyle/>
          <a:p>
            <a:r>
              <a:rPr lang="en-US" b="1" dirty="0" err="1"/>
              <a:t>DbContext</a:t>
            </a:r>
            <a:r>
              <a:rPr lang="en-US" dirty="0"/>
              <a:t> is an important part of Entity Framework. It is a bridge between your domain or entity classes and the database.</a:t>
            </a:r>
          </a:p>
          <a:p>
            <a:pPr marL="0" indent="0">
              <a:buNone/>
            </a:pPr>
            <a:endParaRPr lang="en-US" dirty="0"/>
          </a:p>
        </p:txBody>
      </p:sp>
      <p:pic>
        <p:nvPicPr>
          <p:cNvPr id="8" name="Picture 7">
            <a:extLst>
              <a:ext uri="{FF2B5EF4-FFF2-40B4-BE49-F238E27FC236}">
                <a16:creationId xmlns:a16="http://schemas.microsoft.com/office/drawing/2014/main" id="{71CE4DBF-AA76-425D-9C7C-C4DA8BB68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12" y="2541800"/>
            <a:ext cx="11524533" cy="4076536"/>
          </a:xfrm>
          <a:prstGeom prst="rect">
            <a:avLst/>
          </a:prstGeom>
        </p:spPr>
      </p:pic>
    </p:spTree>
    <p:extLst>
      <p:ext uri="{BB962C8B-B14F-4D97-AF65-F5344CB8AC3E}">
        <p14:creationId xmlns:p14="http://schemas.microsoft.com/office/powerpoint/2010/main" val="3497541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540C26-2CDE-4A8C-A408-DAB1440C37C6}"/>
              </a:ext>
            </a:extLst>
          </p:cNvPr>
          <p:cNvSpPr>
            <a:spLocks noGrp="1"/>
          </p:cNvSpPr>
          <p:nvPr>
            <p:ph type="title"/>
          </p:nvPr>
        </p:nvSpPr>
        <p:spPr/>
        <p:txBody>
          <a:bodyPr/>
          <a:lstStyle/>
          <a:p>
            <a:r>
              <a:rPr lang="en-US" dirty="0"/>
              <a:t>Exercise # 4</a:t>
            </a:r>
          </a:p>
        </p:txBody>
      </p:sp>
      <p:sp>
        <p:nvSpPr>
          <p:cNvPr id="4" name="Content Placeholder 3">
            <a:extLst>
              <a:ext uri="{FF2B5EF4-FFF2-40B4-BE49-F238E27FC236}">
                <a16:creationId xmlns:a16="http://schemas.microsoft.com/office/drawing/2014/main" id="{D9D1BAFB-2A9D-49A8-858D-1252A0988B0D}"/>
              </a:ext>
            </a:extLst>
          </p:cNvPr>
          <p:cNvSpPr>
            <a:spLocks noGrp="1"/>
          </p:cNvSpPr>
          <p:nvPr>
            <p:ph sz="quarter" idx="10"/>
          </p:nvPr>
        </p:nvSpPr>
        <p:spPr/>
        <p:txBody>
          <a:bodyPr/>
          <a:lstStyle/>
          <a:p>
            <a:pPr marL="514350" indent="-514350">
              <a:buFont typeface="+mj-lt"/>
              <a:buAutoNum type="arabicPeriod"/>
            </a:pPr>
            <a:r>
              <a:rPr lang="en-US" dirty="0"/>
              <a:t>Create a new database. Name it </a:t>
            </a:r>
            <a:r>
              <a:rPr lang="en-US" b="1" i="1" dirty="0" err="1"/>
              <a:t>IntroMvcDb</a:t>
            </a:r>
            <a:endParaRPr lang="en-US" b="1" i="1" dirty="0"/>
          </a:p>
          <a:p>
            <a:pPr marL="514350" indent="-514350">
              <a:buFont typeface="+mj-lt"/>
              <a:buAutoNum type="arabicPeriod"/>
            </a:pPr>
            <a:r>
              <a:rPr lang="en-US" dirty="0"/>
              <a:t>Create a table in the database. Name it </a:t>
            </a:r>
            <a:r>
              <a:rPr lang="en-US" b="1" i="1" dirty="0"/>
              <a:t>‘Employee’</a:t>
            </a:r>
            <a:r>
              <a:rPr lang="en-US" dirty="0"/>
              <a:t>. It should have the following fields: </a:t>
            </a:r>
            <a:r>
              <a:rPr lang="en-US" b="1" i="1" dirty="0"/>
              <a:t>Id, </a:t>
            </a:r>
            <a:r>
              <a:rPr lang="en-US" b="1" i="1" dirty="0" err="1"/>
              <a:t>Fname</a:t>
            </a:r>
            <a:r>
              <a:rPr lang="en-US" b="1" i="1" dirty="0"/>
              <a:t>, </a:t>
            </a:r>
            <a:r>
              <a:rPr lang="en-US" b="1" i="1" dirty="0" err="1"/>
              <a:t>Mname</a:t>
            </a:r>
            <a:r>
              <a:rPr lang="en-US" b="1" i="1" dirty="0"/>
              <a:t>, </a:t>
            </a:r>
            <a:r>
              <a:rPr lang="en-US" b="1" i="1" dirty="0" err="1"/>
              <a:t>Lname</a:t>
            </a:r>
            <a:r>
              <a:rPr lang="en-US" b="1" i="1" dirty="0"/>
              <a:t>, Position</a:t>
            </a:r>
          </a:p>
          <a:p>
            <a:pPr marL="514350" indent="-514350">
              <a:buFont typeface="+mj-lt"/>
              <a:buAutoNum type="arabicPeriod"/>
            </a:pPr>
            <a:r>
              <a:rPr lang="en-US" dirty="0"/>
              <a:t>Create new Entity Data Model. Select </a:t>
            </a:r>
            <a:r>
              <a:rPr lang="en-US" b="1" i="1" dirty="0"/>
              <a:t>“EF Designer from database”</a:t>
            </a:r>
            <a:r>
              <a:rPr lang="en-US" dirty="0"/>
              <a:t>. Name it anything you like.</a:t>
            </a:r>
          </a:p>
          <a:p>
            <a:pPr marL="514350" indent="-514350">
              <a:buFont typeface="+mj-lt"/>
              <a:buAutoNum type="arabicPeriod"/>
            </a:pPr>
            <a:r>
              <a:rPr lang="en-US" dirty="0"/>
              <a:t>Find </a:t>
            </a:r>
            <a:r>
              <a:rPr lang="en-US" b="1" i="1" dirty="0" err="1"/>
              <a:t>Employee.cs</a:t>
            </a:r>
            <a:r>
              <a:rPr lang="en-US" b="1" i="1" dirty="0"/>
              <a:t> </a:t>
            </a:r>
            <a:r>
              <a:rPr lang="en-US" dirty="0"/>
              <a:t>from your Entity Data Model you just created</a:t>
            </a:r>
          </a:p>
        </p:txBody>
      </p:sp>
    </p:spTree>
    <p:extLst>
      <p:ext uri="{BB962C8B-B14F-4D97-AF65-F5344CB8AC3E}">
        <p14:creationId xmlns:p14="http://schemas.microsoft.com/office/powerpoint/2010/main" val="712772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E74178-74A6-4619-AFA8-5CE3995E5935}"/>
              </a:ext>
            </a:extLst>
          </p:cNvPr>
          <p:cNvSpPr>
            <a:spLocks noGrp="1"/>
          </p:cNvSpPr>
          <p:nvPr>
            <p:ph type="title"/>
          </p:nvPr>
        </p:nvSpPr>
        <p:spPr/>
        <p:txBody>
          <a:bodyPr/>
          <a:lstStyle/>
          <a:p>
            <a:r>
              <a:rPr lang="en-US" dirty="0"/>
              <a:t>Add/Edit/Delete/Display records</a:t>
            </a:r>
          </a:p>
        </p:txBody>
      </p:sp>
    </p:spTree>
    <p:extLst>
      <p:ext uri="{BB962C8B-B14F-4D97-AF65-F5344CB8AC3E}">
        <p14:creationId xmlns:p14="http://schemas.microsoft.com/office/powerpoint/2010/main" val="633978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50D602-E029-467B-BED5-95DAC90FBEAA}"/>
              </a:ext>
            </a:extLst>
          </p:cNvPr>
          <p:cNvSpPr>
            <a:spLocks noGrp="1"/>
          </p:cNvSpPr>
          <p:nvPr>
            <p:ph type="title"/>
          </p:nvPr>
        </p:nvSpPr>
        <p:spPr/>
        <p:txBody>
          <a:bodyPr/>
          <a:lstStyle/>
          <a:p>
            <a:r>
              <a:rPr lang="en-US" dirty="0"/>
              <a:t>Some important points</a:t>
            </a:r>
          </a:p>
        </p:txBody>
      </p:sp>
      <p:sp>
        <p:nvSpPr>
          <p:cNvPr id="4" name="Content Placeholder 3">
            <a:extLst>
              <a:ext uri="{FF2B5EF4-FFF2-40B4-BE49-F238E27FC236}">
                <a16:creationId xmlns:a16="http://schemas.microsoft.com/office/drawing/2014/main" id="{5A18028C-C128-40BD-9745-94A2EDA0C14B}"/>
              </a:ext>
            </a:extLst>
          </p:cNvPr>
          <p:cNvSpPr>
            <a:spLocks noGrp="1"/>
          </p:cNvSpPr>
          <p:nvPr>
            <p:ph sz="quarter" idx="10"/>
          </p:nvPr>
        </p:nvSpPr>
        <p:spPr/>
        <p:txBody>
          <a:bodyPr/>
          <a:lstStyle/>
          <a:p>
            <a:r>
              <a:rPr lang="en-US" dirty="0"/>
              <a:t>You can do CRUD operations through instantiating </a:t>
            </a:r>
            <a:r>
              <a:rPr lang="en-US" dirty="0" err="1"/>
              <a:t>DbContext</a:t>
            </a:r>
            <a:endParaRPr lang="en-US" dirty="0"/>
          </a:p>
          <a:p>
            <a:r>
              <a:rPr lang="en-US" dirty="0"/>
              <a:t>You query objects through LINQ (Language Integrated Query)</a:t>
            </a:r>
          </a:p>
          <a:p>
            <a:r>
              <a:rPr lang="en-US" dirty="0"/>
              <a:t>You can also use scaffolding to let Visual Studio set the controller with CRUD operations set up for you.</a:t>
            </a:r>
          </a:p>
        </p:txBody>
      </p:sp>
    </p:spTree>
    <p:extLst>
      <p:ext uri="{BB962C8B-B14F-4D97-AF65-F5344CB8AC3E}">
        <p14:creationId xmlns:p14="http://schemas.microsoft.com/office/powerpoint/2010/main" val="3952766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70B9-A2AD-4590-963A-6B0F16DF70F6}"/>
              </a:ext>
            </a:extLst>
          </p:cNvPr>
          <p:cNvSpPr>
            <a:spLocks noGrp="1"/>
          </p:cNvSpPr>
          <p:nvPr>
            <p:ph type="title"/>
          </p:nvPr>
        </p:nvSpPr>
        <p:spPr/>
        <p:txBody>
          <a:bodyPr/>
          <a:lstStyle/>
          <a:p>
            <a:r>
              <a:rPr lang="en-US" dirty="0"/>
              <a:t>So what is LINQ anyway?</a:t>
            </a:r>
          </a:p>
        </p:txBody>
      </p:sp>
      <p:sp>
        <p:nvSpPr>
          <p:cNvPr id="3" name="Content Placeholder 2">
            <a:extLst>
              <a:ext uri="{FF2B5EF4-FFF2-40B4-BE49-F238E27FC236}">
                <a16:creationId xmlns:a16="http://schemas.microsoft.com/office/drawing/2014/main" id="{C0406304-029B-4209-A92B-5C9AE525E90F}"/>
              </a:ext>
            </a:extLst>
          </p:cNvPr>
          <p:cNvSpPr>
            <a:spLocks noGrp="1"/>
          </p:cNvSpPr>
          <p:nvPr>
            <p:ph sz="quarter" idx="10"/>
          </p:nvPr>
        </p:nvSpPr>
        <p:spPr/>
        <p:txBody>
          <a:bodyPr/>
          <a:lstStyle/>
          <a:p>
            <a:r>
              <a:rPr lang="en-US" dirty="0"/>
              <a:t>LINQ (Language Integrated Query) is a Microsoft programming model and methodology that essentially adds formal query capabilities into Microsoft .NET-based programming languages. LINQ offers a compact, expressive, and intelligible syntax for manipulating data.</a:t>
            </a:r>
          </a:p>
        </p:txBody>
      </p:sp>
    </p:spTree>
    <p:extLst>
      <p:ext uri="{BB962C8B-B14F-4D97-AF65-F5344CB8AC3E}">
        <p14:creationId xmlns:p14="http://schemas.microsoft.com/office/powerpoint/2010/main" val="2011916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E4C8-477C-408F-8C6A-11DB4C7EE1F6}"/>
              </a:ext>
            </a:extLst>
          </p:cNvPr>
          <p:cNvSpPr>
            <a:spLocks noGrp="1"/>
          </p:cNvSpPr>
          <p:nvPr>
            <p:ph type="title"/>
          </p:nvPr>
        </p:nvSpPr>
        <p:spPr/>
        <p:txBody>
          <a:bodyPr/>
          <a:lstStyle/>
          <a:p>
            <a:r>
              <a:rPr lang="en-US" dirty="0"/>
              <a:t>Sample syntax</a:t>
            </a:r>
          </a:p>
        </p:txBody>
      </p:sp>
      <p:sp>
        <p:nvSpPr>
          <p:cNvPr id="3" name="Content Placeholder 2">
            <a:extLst>
              <a:ext uri="{FF2B5EF4-FFF2-40B4-BE49-F238E27FC236}">
                <a16:creationId xmlns:a16="http://schemas.microsoft.com/office/drawing/2014/main" id="{86163CF2-636D-4976-879D-72F921B20588}"/>
              </a:ext>
            </a:extLst>
          </p:cNvPr>
          <p:cNvSpPr>
            <a:spLocks noGrp="1"/>
          </p:cNvSpPr>
          <p:nvPr>
            <p:ph sz="quarter" idx="10"/>
          </p:nvPr>
        </p:nvSpPr>
        <p:spPr/>
        <p:txBody>
          <a:bodyPr/>
          <a:lstStyle/>
          <a:p>
            <a:pPr marL="0" indent="0">
              <a:buNone/>
            </a:pPr>
            <a:endParaRPr lang="en-US" dirty="0"/>
          </a:p>
        </p:txBody>
      </p:sp>
      <p:sp>
        <p:nvSpPr>
          <p:cNvPr id="4" name="Rectangle 1">
            <a:extLst>
              <a:ext uri="{FF2B5EF4-FFF2-40B4-BE49-F238E27FC236}">
                <a16:creationId xmlns:a16="http://schemas.microsoft.com/office/drawing/2014/main" id="{5EA924CB-37C2-46F1-8C19-F778528524F9}"/>
              </a:ext>
            </a:extLst>
          </p:cNvPr>
          <p:cNvSpPr>
            <a:spLocks noChangeArrowheads="1"/>
          </p:cNvSpPr>
          <p:nvPr/>
        </p:nvSpPr>
        <p:spPr bwMode="auto">
          <a:xfrm>
            <a:off x="379413" y="3604765"/>
            <a:ext cx="11524533" cy="400110"/>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569CD6"/>
                </a:solidFill>
                <a:effectLst/>
                <a:latin typeface="Ubuntu Mono" panose="020B0509030602030204" pitchFamily="49" charset="0"/>
              </a:rPr>
              <a:t>var</a:t>
            </a:r>
            <a:r>
              <a:rPr kumimoji="0" lang="en-US" altLang="en-US" sz="2000" b="0" i="0" u="none" strike="noStrike" cap="none" normalizeH="0" baseline="0" dirty="0">
                <a:ln>
                  <a:noFill/>
                </a:ln>
                <a:solidFill>
                  <a:srgbClr val="DCDCDC"/>
                </a:solidFill>
                <a:effectLst/>
                <a:latin typeface="Ubuntu Mono" panose="020B0509030602030204" pitchFamily="49" charset="0"/>
              </a:rPr>
              <a:t> </a:t>
            </a:r>
            <a:r>
              <a:rPr kumimoji="0" lang="en-US" altLang="en-US" sz="2000" b="0" i="0" u="none" strike="noStrike" cap="none" normalizeH="0" baseline="0" dirty="0" err="1">
                <a:ln>
                  <a:noFill/>
                </a:ln>
                <a:solidFill>
                  <a:srgbClr val="DCDCDC"/>
                </a:solidFill>
                <a:effectLst/>
                <a:latin typeface="Ubuntu Mono" panose="020B0509030602030204" pitchFamily="49" charset="0"/>
              </a:rPr>
              <a:t>finalList</a:t>
            </a:r>
            <a:r>
              <a:rPr kumimoji="0" lang="en-US" altLang="en-US" sz="2000" b="0" i="0" u="none" strike="noStrike" cap="none" normalizeH="0" baseline="0" dirty="0">
                <a:ln>
                  <a:noFill/>
                </a:ln>
                <a:solidFill>
                  <a:srgbClr val="DCDCDC"/>
                </a:solidFill>
                <a:effectLst/>
                <a:latin typeface="Ubuntu Mono" panose="020B0509030602030204" pitchFamily="49" charset="0"/>
              </a:rPr>
              <a:t> </a:t>
            </a:r>
            <a:r>
              <a:rPr kumimoji="0" lang="en-US" altLang="en-US" sz="2000" b="0" i="0" u="none" strike="noStrike" cap="none" normalizeH="0" baseline="0" dirty="0">
                <a:ln>
                  <a:noFill/>
                </a:ln>
                <a:solidFill>
                  <a:srgbClr val="B4B4B4"/>
                </a:solidFill>
                <a:effectLst/>
                <a:latin typeface="Ubuntu Mono" panose="020B0509030602030204" pitchFamily="49" charset="0"/>
              </a:rPr>
              <a:t>=</a:t>
            </a:r>
            <a:r>
              <a:rPr kumimoji="0" lang="en-US" altLang="en-US" sz="2000" b="0" i="0" u="none" strike="noStrike" cap="none" normalizeH="0" baseline="0" dirty="0">
                <a:ln>
                  <a:noFill/>
                </a:ln>
                <a:solidFill>
                  <a:srgbClr val="DCDCDC"/>
                </a:solidFill>
                <a:effectLst/>
                <a:latin typeface="Ubuntu Mono" panose="020B0509030602030204" pitchFamily="49" charset="0"/>
              </a:rPr>
              <a:t> </a:t>
            </a:r>
            <a:r>
              <a:rPr kumimoji="0" lang="en-US" altLang="en-US" sz="2000" b="0" i="0" u="none" strike="noStrike" cap="none" normalizeH="0" baseline="0" dirty="0" err="1">
                <a:ln>
                  <a:noFill/>
                </a:ln>
                <a:solidFill>
                  <a:srgbClr val="DCDCDC"/>
                </a:solidFill>
                <a:effectLst/>
                <a:latin typeface="Ubuntu Mono" panose="020B0509030602030204" pitchFamily="49" charset="0"/>
              </a:rPr>
              <a:t>list</a:t>
            </a:r>
            <a:r>
              <a:rPr kumimoji="0" lang="en-US" altLang="en-US" sz="2000" b="0" i="0" u="none" strike="noStrike" cap="none" normalizeH="0" baseline="0" dirty="0" err="1">
                <a:ln>
                  <a:noFill/>
                </a:ln>
                <a:solidFill>
                  <a:srgbClr val="B4B4B4"/>
                </a:solidFill>
                <a:effectLst/>
                <a:latin typeface="Ubuntu Mono" panose="020B0509030602030204" pitchFamily="49" charset="0"/>
              </a:rPr>
              <a:t>.</a:t>
            </a:r>
            <a:r>
              <a:rPr kumimoji="0" lang="en-US" altLang="en-US" sz="2000" b="0" i="0" u="none" strike="noStrike" cap="none" normalizeH="0" baseline="0" dirty="0" err="1">
                <a:ln>
                  <a:noFill/>
                </a:ln>
                <a:solidFill>
                  <a:srgbClr val="DCDCDC"/>
                </a:solidFill>
                <a:effectLst/>
                <a:latin typeface="Ubuntu Mono" panose="020B0509030602030204" pitchFamily="49" charset="0"/>
              </a:rPr>
              <a:t>Where</a:t>
            </a:r>
            <a:r>
              <a:rPr kumimoji="0" lang="en-US" altLang="en-US" sz="2000" b="0" i="0" u="none" strike="noStrike" cap="none" normalizeH="0" baseline="0" dirty="0">
                <a:ln>
                  <a:noFill/>
                </a:ln>
                <a:solidFill>
                  <a:srgbClr val="DCDCDC"/>
                </a:solidFill>
                <a:effectLst/>
                <a:latin typeface="Ubuntu Mono" panose="020B0509030602030204" pitchFamily="49" charset="0"/>
              </a:rPr>
              <a:t>(x </a:t>
            </a:r>
            <a:r>
              <a:rPr kumimoji="0" lang="en-US" altLang="en-US" sz="2000" b="0" i="0" u="none" strike="noStrike" cap="none" normalizeH="0" baseline="0" dirty="0">
                <a:ln>
                  <a:noFill/>
                </a:ln>
                <a:solidFill>
                  <a:srgbClr val="B4B4B4"/>
                </a:solidFill>
                <a:effectLst/>
                <a:latin typeface="Ubuntu Mono" panose="020B0509030602030204" pitchFamily="49" charset="0"/>
              </a:rPr>
              <a:t>=&gt;</a:t>
            </a:r>
            <a:r>
              <a:rPr kumimoji="0" lang="en-US" altLang="en-US" sz="2000" b="0" i="0" u="none" strike="noStrike" cap="none" normalizeH="0" baseline="0" dirty="0">
                <a:ln>
                  <a:noFill/>
                </a:ln>
                <a:solidFill>
                  <a:srgbClr val="DCDCDC"/>
                </a:solidFill>
                <a:effectLst/>
                <a:latin typeface="Ubuntu Mono" panose="020B0509030602030204" pitchFamily="49" charset="0"/>
              </a:rPr>
              <a:t> </a:t>
            </a:r>
            <a:r>
              <a:rPr kumimoji="0" lang="en-US" altLang="en-US" sz="2000" b="0" i="0" u="none" strike="noStrike" cap="none" normalizeH="0" baseline="0" dirty="0" err="1">
                <a:ln>
                  <a:noFill/>
                </a:ln>
                <a:solidFill>
                  <a:srgbClr val="DCDCDC"/>
                </a:solidFill>
                <a:effectLst/>
                <a:latin typeface="Ubuntu Mono" panose="020B0509030602030204" pitchFamily="49" charset="0"/>
              </a:rPr>
              <a:t>x</a:t>
            </a:r>
            <a:r>
              <a:rPr kumimoji="0" lang="en-US" altLang="en-US" sz="2000" b="0" i="0" u="none" strike="noStrike" cap="none" normalizeH="0" baseline="0" dirty="0" err="1">
                <a:ln>
                  <a:noFill/>
                </a:ln>
                <a:solidFill>
                  <a:srgbClr val="B4B4B4"/>
                </a:solidFill>
                <a:effectLst/>
                <a:latin typeface="Ubuntu Mono" panose="020B0509030602030204" pitchFamily="49" charset="0"/>
              </a:rPr>
              <a:t>.</a:t>
            </a:r>
            <a:r>
              <a:rPr kumimoji="0" lang="en-US" altLang="en-US" sz="2000" b="0" i="0" u="none" strike="noStrike" cap="none" normalizeH="0" baseline="0" dirty="0" err="1">
                <a:ln>
                  <a:noFill/>
                </a:ln>
                <a:solidFill>
                  <a:srgbClr val="DCDCDC"/>
                </a:solidFill>
                <a:effectLst/>
                <a:latin typeface="Ubuntu Mono" panose="020B0509030602030204" pitchFamily="49" charset="0"/>
              </a:rPr>
              <a:t>Fname</a:t>
            </a:r>
            <a:r>
              <a:rPr kumimoji="0" lang="en-US" altLang="en-US" sz="2000" b="0" i="0" u="none" strike="noStrike" cap="none" normalizeH="0" baseline="0" dirty="0">
                <a:ln>
                  <a:noFill/>
                </a:ln>
                <a:solidFill>
                  <a:srgbClr val="DCDCDC"/>
                </a:solidFill>
                <a:effectLst/>
                <a:latin typeface="Ubuntu Mono" panose="020B0509030602030204" pitchFamily="49" charset="0"/>
              </a:rPr>
              <a:t> </a:t>
            </a:r>
            <a:r>
              <a:rPr kumimoji="0" lang="en-US" altLang="en-US" sz="2000" b="0" i="0" u="none" strike="noStrike" cap="none" normalizeH="0" baseline="0" dirty="0">
                <a:ln>
                  <a:noFill/>
                </a:ln>
                <a:solidFill>
                  <a:srgbClr val="B4B4B4"/>
                </a:solidFill>
                <a:effectLst/>
                <a:latin typeface="Ubuntu Mono" panose="020B0509030602030204" pitchFamily="49" charset="0"/>
              </a:rPr>
              <a:t>==</a:t>
            </a:r>
            <a:r>
              <a:rPr kumimoji="0" lang="en-US" altLang="en-US" sz="2000" b="0" i="0" u="none" strike="noStrike" cap="none" normalizeH="0" baseline="0" dirty="0">
                <a:ln>
                  <a:noFill/>
                </a:ln>
                <a:solidFill>
                  <a:srgbClr val="DCDCDC"/>
                </a:solidFill>
                <a:effectLst/>
                <a:latin typeface="Ubuntu Mono" panose="020B0509030602030204" pitchFamily="49" charset="0"/>
              </a:rPr>
              <a:t> </a:t>
            </a:r>
            <a:r>
              <a:rPr kumimoji="0" lang="en-US" altLang="en-US" sz="2000" b="0" i="0" u="none" strike="noStrike" cap="none" normalizeH="0" baseline="0" dirty="0">
                <a:ln>
                  <a:noFill/>
                </a:ln>
                <a:solidFill>
                  <a:srgbClr val="E7DB74"/>
                </a:solidFill>
                <a:effectLst/>
                <a:latin typeface="Ubuntu Mono" panose="020B0509030602030204" pitchFamily="49" charset="0"/>
              </a:rPr>
              <a:t>"Sonny"</a:t>
            </a:r>
            <a:r>
              <a:rPr kumimoji="0" lang="en-US" altLang="en-US" sz="2000" b="0" i="0" u="none" strike="noStrike" cap="none" normalizeH="0" baseline="0" dirty="0">
                <a:ln>
                  <a:noFill/>
                </a:ln>
                <a:solidFill>
                  <a:srgbClr val="DCDCDC"/>
                </a:solidFill>
                <a:effectLst/>
                <a:latin typeface="Ubuntu Mono" panose="020B0509030602030204" pitchFamily="49" charset="0"/>
              </a:rPr>
              <a:t>).First();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51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normAutofit/>
          </a:bodyPr>
          <a:lstStyle/>
          <a:p>
            <a:r>
              <a:rPr lang="en-GB" dirty="0"/>
              <a:t>ASP.NET overview</a:t>
            </a:r>
          </a:p>
          <a:p>
            <a:r>
              <a:rPr lang="en-GB" dirty="0"/>
              <a:t>What is MVC?</a:t>
            </a:r>
          </a:p>
          <a:p>
            <a:r>
              <a:rPr lang="en-GB" dirty="0"/>
              <a:t>Features of MVC 5</a:t>
            </a:r>
          </a:p>
          <a:p>
            <a:r>
              <a:rPr lang="en-GB" dirty="0"/>
              <a:t>What is MVC pattern and why it’s better than webforms</a:t>
            </a:r>
          </a:p>
          <a:p>
            <a:r>
              <a:rPr lang="en-GB" dirty="0"/>
              <a:t>Prerequisites</a:t>
            </a:r>
          </a:p>
        </p:txBody>
      </p:sp>
      <p:sp>
        <p:nvSpPr>
          <p:cNvPr id="2" name="Title 1"/>
          <p:cNvSpPr>
            <a:spLocks noGrp="1"/>
          </p:cNvSpPr>
          <p:nvPr>
            <p:ph type="title"/>
          </p:nvPr>
        </p:nvSpPr>
        <p:spPr/>
        <p:txBody>
          <a:bodyPr/>
          <a:lstStyle/>
          <a:p>
            <a:r>
              <a:rPr lang="en-US" dirty="0"/>
              <a:t>Module Overview</a:t>
            </a:r>
          </a:p>
        </p:txBody>
      </p:sp>
    </p:spTree>
    <p:extLst>
      <p:ext uri="{BB962C8B-B14F-4D97-AF65-F5344CB8AC3E}">
        <p14:creationId xmlns:p14="http://schemas.microsoft.com/office/powerpoint/2010/main" val="318349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EFFFC-B409-4D25-92AA-1AF756A2857D}"/>
              </a:ext>
            </a:extLst>
          </p:cNvPr>
          <p:cNvSpPr>
            <a:spLocks noGrp="1"/>
          </p:cNvSpPr>
          <p:nvPr>
            <p:ph type="title"/>
          </p:nvPr>
        </p:nvSpPr>
        <p:spPr/>
        <p:txBody>
          <a:bodyPr/>
          <a:lstStyle/>
          <a:p>
            <a:r>
              <a:rPr lang="en-US" dirty="0"/>
              <a:t>Exercise # 5</a:t>
            </a:r>
          </a:p>
        </p:txBody>
      </p:sp>
      <p:sp>
        <p:nvSpPr>
          <p:cNvPr id="3" name="Content Placeholder 2">
            <a:extLst>
              <a:ext uri="{FF2B5EF4-FFF2-40B4-BE49-F238E27FC236}">
                <a16:creationId xmlns:a16="http://schemas.microsoft.com/office/drawing/2014/main" id="{5C43498A-8AAC-46A5-A9E4-CE76B3150899}"/>
              </a:ext>
            </a:extLst>
          </p:cNvPr>
          <p:cNvSpPr>
            <a:spLocks noGrp="1"/>
          </p:cNvSpPr>
          <p:nvPr>
            <p:ph sz="quarter" idx="10"/>
          </p:nvPr>
        </p:nvSpPr>
        <p:spPr/>
        <p:txBody>
          <a:bodyPr/>
          <a:lstStyle/>
          <a:p>
            <a:pPr marL="514350" indent="-514350">
              <a:buFont typeface="+mj-lt"/>
              <a:buAutoNum type="arabicPeriod"/>
            </a:pPr>
            <a:r>
              <a:rPr lang="en-US" dirty="0"/>
              <a:t>Create a new controller and name it </a:t>
            </a:r>
            <a:r>
              <a:rPr lang="en-US" dirty="0" err="1"/>
              <a:t>EmployeeController</a:t>
            </a:r>
            <a:endParaRPr lang="en-US" dirty="0"/>
          </a:p>
          <a:p>
            <a:pPr marL="514350" indent="-514350">
              <a:buFont typeface="+mj-lt"/>
              <a:buAutoNum type="arabicPeriod"/>
            </a:pPr>
            <a:r>
              <a:rPr lang="en-US" dirty="0"/>
              <a:t>Make sure you choose to scaffold it along with Entity Framework</a:t>
            </a:r>
          </a:p>
        </p:txBody>
      </p:sp>
    </p:spTree>
    <p:extLst>
      <p:ext uri="{BB962C8B-B14F-4D97-AF65-F5344CB8AC3E}">
        <p14:creationId xmlns:p14="http://schemas.microsoft.com/office/powerpoint/2010/main" val="1718236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FEDAE3-D9E3-44C3-8F89-497F539BE6EB}"/>
              </a:ext>
            </a:extLst>
          </p:cNvPr>
          <p:cNvSpPr>
            <a:spLocks noGrp="1"/>
          </p:cNvSpPr>
          <p:nvPr>
            <p:ph type="body" sz="quarter" idx="10"/>
          </p:nvPr>
        </p:nvSpPr>
        <p:spPr/>
        <p:txBody>
          <a:bodyPr/>
          <a:lstStyle/>
          <a:p>
            <a:r>
              <a:rPr lang="en-US" dirty="0"/>
              <a:t>04 | Where to go from here</a:t>
            </a:r>
          </a:p>
        </p:txBody>
      </p:sp>
      <p:sp>
        <p:nvSpPr>
          <p:cNvPr id="4" name="Subtitle 3">
            <a:extLst>
              <a:ext uri="{FF2B5EF4-FFF2-40B4-BE49-F238E27FC236}">
                <a16:creationId xmlns:a16="http://schemas.microsoft.com/office/drawing/2014/main" id="{A5C3E314-6A13-4210-844D-541ADBC2F57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502745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340B16-944B-42BE-BCF6-8D69F9CB2CC4}"/>
              </a:ext>
            </a:extLst>
          </p:cNvPr>
          <p:cNvSpPr>
            <a:spLocks noGrp="1"/>
          </p:cNvSpPr>
          <p:nvPr>
            <p:ph type="title"/>
          </p:nvPr>
        </p:nvSpPr>
        <p:spPr/>
        <p:txBody>
          <a:bodyPr/>
          <a:lstStyle/>
          <a:p>
            <a:r>
              <a:rPr lang="en-US" dirty="0"/>
              <a:t>Some key points for you to get started</a:t>
            </a:r>
          </a:p>
        </p:txBody>
      </p:sp>
      <p:sp>
        <p:nvSpPr>
          <p:cNvPr id="5" name="Content Placeholder 4">
            <a:extLst>
              <a:ext uri="{FF2B5EF4-FFF2-40B4-BE49-F238E27FC236}">
                <a16:creationId xmlns:a16="http://schemas.microsoft.com/office/drawing/2014/main" id="{1B2F1E31-A80B-4872-A311-D851FA54AA73}"/>
              </a:ext>
            </a:extLst>
          </p:cNvPr>
          <p:cNvSpPr>
            <a:spLocks noGrp="1"/>
          </p:cNvSpPr>
          <p:nvPr>
            <p:ph sz="quarter" idx="10"/>
          </p:nvPr>
        </p:nvSpPr>
        <p:spPr/>
        <p:txBody>
          <a:bodyPr/>
          <a:lstStyle/>
          <a:p>
            <a:r>
              <a:rPr lang="en-US" dirty="0"/>
              <a:t>Handling authentication in MVC</a:t>
            </a:r>
          </a:p>
          <a:p>
            <a:r>
              <a:rPr lang="en-US" dirty="0"/>
              <a:t>Single Page Applications</a:t>
            </a:r>
          </a:p>
          <a:p>
            <a:r>
              <a:rPr lang="en-US" dirty="0"/>
              <a:t>Learn Design Patterns</a:t>
            </a:r>
          </a:p>
          <a:p>
            <a:r>
              <a:rPr lang="en-US" dirty="0"/>
              <a:t>Learn SOLID principles of OOP</a:t>
            </a:r>
          </a:p>
          <a:p>
            <a:r>
              <a:rPr lang="en-US" dirty="0"/>
              <a:t>Learn Layered Architecture for better separation of concerns</a:t>
            </a:r>
          </a:p>
          <a:p>
            <a:r>
              <a:rPr lang="en-US" dirty="0"/>
              <a:t>Learn Unit Testing</a:t>
            </a:r>
          </a:p>
        </p:txBody>
      </p:sp>
    </p:spTree>
    <p:extLst>
      <p:ext uri="{BB962C8B-B14F-4D97-AF65-F5344CB8AC3E}">
        <p14:creationId xmlns:p14="http://schemas.microsoft.com/office/powerpoint/2010/main" val="38495844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1B607-D71C-4FFA-A877-222D43D33833}"/>
              </a:ext>
            </a:extLst>
          </p:cNvPr>
          <p:cNvSpPr>
            <a:spLocks noGrp="1"/>
          </p:cNvSpPr>
          <p:nvPr>
            <p:ph type="title"/>
          </p:nvPr>
        </p:nvSpPr>
        <p:spPr/>
        <p:txBody>
          <a:bodyPr/>
          <a:lstStyle/>
          <a:p>
            <a:r>
              <a:rPr lang="en-US" dirty="0"/>
              <a:t>Online resources</a:t>
            </a:r>
          </a:p>
        </p:txBody>
      </p:sp>
      <p:sp>
        <p:nvSpPr>
          <p:cNvPr id="3" name="Content Placeholder 2">
            <a:extLst>
              <a:ext uri="{FF2B5EF4-FFF2-40B4-BE49-F238E27FC236}">
                <a16:creationId xmlns:a16="http://schemas.microsoft.com/office/drawing/2014/main" id="{2F6C1FA2-5FD6-4073-99C8-66684BF5A060}"/>
              </a:ext>
            </a:extLst>
          </p:cNvPr>
          <p:cNvSpPr>
            <a:spLocks noGrp="1"/>
          </p:cNvSpPr>
          <p:nvPr>
            <p:ph sz="quarter" idx="10"/>
          </p:nvPr>
        </p:nvSpPr>
        <p:spPr/>
        <p:txBody>
          <a:bodyPr/>
          <a:lstStyle/>
          <a:p>
            <a:r>
              <a:rPr lang="en-US" dirty="0">
                <a:hlinkClick r:id="rId2"/>
              </a:rPr>
              <a:t>http://mva.microsoft.com/</a:t>
            </a:r>
            <a:endParaRPr lang="en-US" dirty="0"/>
          </a:p>
          <a:p>
            <a:r>
              <a:rPr lang="en-US" dirty="0">
                <a:hlinkClick r:id="rId3"/>
              </a:rPr>
              <a:t>https://www.udemy.com/</a:t>
            </a:r>
            <a:endParaRPr lang="en-US" dirty="0"/>
          </a:p>
          <a:p>
            <a:r>
              <a:rPr lang="en-US" dirty="0">
                <a:hlinkClick r:id="rId4"/>
              </a:rPr>
              <a:t>https://www.pluralsight.com/</a:t>
            </a:r>
            <a:endParaRPr lang="en-US" dirty="0"/>
          </a:p>
        </p:txBody>
      </p:sp>
    </p:spTree>
    <p:extLst>
      <p:ext uri="{BB962C8B-B14F-4D97-AF65-F5344CB8AC3E}">
        <p14:creationId xmlns:p14="http://schemas.microsoft.com/office/powerpoint/2010/main" val="332298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363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AE38150-70A9-4EF3-A0C7-C4BBB085C53F}"/>
              </a:ext>
            </a:extLst>
          </p:cNvPr>
          <p:cNvSpPr>
            <a:spLocks noGrp="1"/>
          </p:cNvSpPr>
          <p:nvPr>
            <p:ph type="body" sz="quarter" idx="10"/>
          </p:nvPr>
        </p:nvSpPr>
        <p:spPr/>
        <p:txBody>
          <a:bodyPr/>
          <a:lstStyle/>
          <a:p>
            <a:r>
              <a:rPr lang="en-US" dirty="0"/>
              <a:t>ASP.net overview</a:t>
            </a:r>
          </a:p>
        </p:txBody>
      </p:sp>
      <p:sp>
        <p:nvSpPr>
          <p:cNvPr id="8" name="Subtitle 7">
            <a:extLst>
              <a:ext uri="{FF2B5EF4-FFF2-40B4-BE49-F238E27FC236}">
                <a16:creationId xmlns:a16="http://schemas.microsoft.com/office/drawing/2014/main" id="{3DCB2DC7-78A2-4EF4-92C2-5CCDBE48BCB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5892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874E5-0462-46C8-8E7B-FE8D6E0B27AC}"/>
              </a:ext>
            </a:extLst>
          </p:cNvPr>
          <p:cNvSpPr>
            <a:spLocks noGrp="1"/>
          </p:cNvSpPr>
          <p:nvPr>
            <p:ph type="title"/>
          </p:nvPr>
        </p:nvSpPr>
        <p:spPr/>
        <p:txBody>
          <a:bodyPr/>
          <a:lstStyle/>
          <a:p>
            <a:r>
              <a:rPr lang="en-US" dirty="0"/>
              <a:t>ASP.NET overview</a:t>
            </a:r>
          </a:p>
        </p:txBody>
      </p:sp>
      <p:sp>
        <p:nvSpPr>
          <p:cNvPr id="5" name="Content Placeholder 4">
            <a:extLst>
              <a:ext uri="{FF2B5EF4-FFF2-40B4-BE49-F238E27FC236}">
                <a16:creationId xmlns:a16="http://schemas.microsoft.com/office/drawing/2014/main" id="{C74DC139-25F2-4183-9CFA-F65FF9E7EAC4}"/>
              </a:ext>
            </a:extLst>
          </p:cNvPr>
          <p:cNvSpPr>
            <a:spLocks noGrp="1"/>
          </p:cNvSpPr>
          <p:nvPr>
            <p:ph sz="quarter" idx="10"/>
          </p:nvPr>
        </p:nvSpPr>
        <p:spPr/>
        <p:txBody>
          <a:bodyPr/>
          <a:lstStyle/>
          <a:p>
            <a:r>
              <a:rPr lang="en-US" dirty="0"/>
              <a:t>ASP.NET is a server-side web application framework designed for web development to produce dynamic web pages. It was developed by Microsoft to allow programmers to build dynamic web sites, web applications and web services.</a:t>
            </a:r>
          </a:p>
          <a:p>
            <a:r>
              <a:rPr lang="en-US" dirty="0"/>
              <a:t>ASP.NET is built on top of .NET framework, which provides an application program interface (API) for software programmers. The .NET development tools can be used to create applications for both the Windows operating system and the Web.</a:t>
            </a:r>
          </a:p>
        </p:txBody>
      </p:sp>
    </p:spTree>
    <p:extLst>
      <p:ext uri="{BB962C8B-B14F-4D97-AF65-F5344CB8AC3E}">
        <p14:creationId xmlns:p14="http://schemas.microsoft.com/office/powerpoint/2010/main" val="285836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619A4-10E5-4D90-9D0C-C7D698299715}"/>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CD8FFF28-2325-4FB8-AB41-62BCD37DB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90514126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odule xmlns="91E34EB2-09A7-4C74-9FE9-76B9EE0656B9">1</Module>
    <Content_x0020_Type xmlns="91E34EB2-09A7-4C74-9FE9-76B9EE0656B9">Slide Presentation</Content_x0020_Type>
    <Status xmlns="91E34EB2-09A7-4C74-9FE9-76B9EE0656B9">Final</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BE5610A3E0D4F42BA2B33F974DB0940" ma:contentTypeVersion="" ma:contentTypeDescription="Create a new document." ma:contentTypeScope="" ma:versionID="29cbfdceb9d09f72b80b03ebe6ef9776">
  <xsd:schema xmlns:xsd="http://www.w3.org/2001/XMLSchema" xmlns:xs="http://www.w3.org/2001/XMLSchema" xmlns:p="http://schemas.microsoft.com/office/2006/metadata/properties" xmlns:ns2="91E34EB2-09A7-4C74-9FE9-76B9EE0656B9" targetNamespace="http://schemas.microsoft.com/office/2006/metadata/properties" ma:root="true" ma:fieldsID="5383a24967c64c3be3d520fa0b1e9eec" ns2:_="">
    <xsd:import namespace="91E34EB2-09A7-4C74-9FE9-76B9EE0656B9"/>
    <xsd:element name="properties">
      <xsd:complexType>
        <xsd:sequence>
          <xsd:element name="documentManagement">
            <xsd:complexType>
              <xsd:all>
                <xsd:element ref="ns2:Content_x0020_Type"/>
                <xsd:element ref="ns2:Module"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E34EB2-09A7-4C74-9FE9-76B9EE0656B9"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Assessment Policheck"/>
          <xsd:enumeration value="Break Slides"/>
          <xsd:enumeration value="CC File"/>
          <xsd:enumeration value="CC Policheck"/>
          <xsd:enumeration value="Instructor Image"/>
          <xsd:enumeration value="Outline"/>
          <xsd:enumeration value="Promo Package"/>
          <xsd:enumeration value="Slide Presentation"/>
          <xsd:enumeration value="Slide Presentation Policheck"/>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25FDD9-4C58-4084-9F89-0E6ADD6FFF55}">
  <ds:schemaRefs>
    <ds:schemaRef ds:uri="http://schemas.microsoft.com/office/2006/metadata/properties"/>
    <ds:schemaRef ds:uri="http://schemas.microsoft.com/office/infopath/2007/PartnerControls"/>
    <ds:schemaRef ds:uri="91E34EB2-09A7-4C74-9FE9-76B9EE0656B9"/>
  </ds:schemaRefs>
</ds:datastoreItem>
</file>

<file path=customXml/itemProps2.xml><?xml version="1.0" encoding="utf-8"?>
<ds:datastoreItem xmlns:ds="http://schemas.openxmlformats.org/officeDocument/2006/customXml" ds:itemID="{CEB21AA6-B8B4-441E-8C62-EBCC7BADD5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E34EB2-09A7-4C74-9FE9-76B9EE0656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A13EC-1D3C-4D6F-8D1C-E8A452CFC7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5466</TotalTime>
  <Words>1788</Words>
  <Application>Microsoft Office PowerPoint</Application>
  <PresentationFormat>Widescreen</PresentationFormat>
  <Paragraphs>205</Paragraphs>
  <Slides>64</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Segoe</vt:lpstr>
      <vt:lpstr>Segoe UI</vt:lpstr>
      <vt:lpstr>Segoe UI Light</vt:lpstr>
      <vt:lpstr>Segoe UI Symbol</vt:lpstr>
      <vt:lpstr>Times New Roman</vt:lpstr>
      <vt:lpstr>Ubuntu Mono</vt:lpstr>
      <vt:lpstr>1_Office Theme</vt:lpstr>
      <vt:lpstr>C#.net MVC Bootcamp Cebu University of Cebu - Banilad</vt:lpstr>
      <vt:lpstr>Meet Sonny Recio | ‏@yellowflashdev</vt:lpstr>
      <vt:lpstr>Course Topics</vt:lpstr>
      <vt:lpstr>Setting Expectations</vt:lpstr>
      <vt:lpstr>PowerPoint Presentation</vt:lpstr>
      <vt:lpstr>Module Overview</vt:lpstr>
      <vt:lpstr>PowerPoint Presentation</vt:lpstr>
      <vt:lpstr>ASP.NET overview</vt:lpstr>
      <vt:lpstr>PowerPoint Presentation</vt:lpstr>
      <vt:lpstr>PowerPoint Presentation</vt:lpstr>
      <vt:lpstr>What is MVC?</vt:lpstr>
      <vt:lpstr>Models, Views, and Controllers</vt:lpstr>
      <vt:lpstr>Seems complicated. What’s the point?</vt:lpstr>
      <vt:lpstr>PowerPoint Presentation</vt:lpstr>
      <vt:lpstr>Features of MVC 5</vt:lpstr>
      <vt:lpstr>PowerPoint Presentation</vt:lpstr>
      <vt:lpstr>Why MVC pattern is better than webforms</vt:lpstr>
      <vt:lpstr>PowerPoint Presentation</vt:lpstr>
      <vt:lpstr>Prerequisites</vt:lpstr>
      <vt:lpstr>PowerPoint Presentation</vt:lpstr>
      <vt:lpstr>Module Overview (Delving with the fun parts!)</vt:lpstr>
      <vt:lpstr>PowerPoint Presentation</vt:lpstr>
      <vt:lpstr>Creating an MVC app</vt:lpstr>
      <vt:lpstr>Exercise # 1</vt:lpstr>
      <vt:lpstr>PowerPoint Presentation</vt:lpstr>
      <vt:lpstr>PowerPoint Presentation</vt:lpstr>
      <vt:lpstr>PowerPoint Presentation</vt:lpstr>
      <vt:lpstr>Models, Views, Controllers (continued)</vt:lpstr>
      <vt:lpstr>More on Models</vt:lpstr>
      <vt:lpstr>Playing with models</vt:lpstr>
      <vt:lpstr>More on Controllers</vt:lpstr>
      <vt:lpstr>Playing with controllers</vt:lpstr>
      <vt:lpstr>More on Views (some quirks and tips)</vt:lpstr>
      <vt:lpstr>Playing with Views</vt:lpstr>
      <vt:lpstr>Exercise # 2</vt:lpstr>
      <vt:lpstr>Some tips</vt:lpstr>
      <vt:lpstr>PowerPoint Presentation</vt:lpstr>
      <vt:lpstr>What’s in ASP.net MVC routing</vt:lpstr>
      <vt:lpstr>PowerPoint Presentation</vt:lpstr>
      <vt:lpstr>About bootstrap</vt:lpstr>
      <vt:lpstr>More on bootstrap</vt:lpstr>
      <vt:lpstr>Designing razor views using bootstrap</vt:lpstr>
      <vt:lpstr>Exercise # 3</vt:lpstr>
      <vt:lpstr>PowerPoint Presentation</vt:lpstr>
      <vt:lpstr>Module Overview</vt:lpstr>
      <vt:lpstr>Overview of EF6</vt:lpstr>
      <vt:lpstr>Complex View</vt:lpstr>
      <vt:lpstr>Simplified View</vt:lpstr>
      <vt:lpstr>What is ORM exactly?</vt:lpstr>
      <vt:lpstr>Approaches for using Entity Framework 6</vt:lpstr>
      <vt:lpstr>Approaches (cont.)</vt:lpstr>
      <vt:lpstr>Installing Entity Framework in the project</vt:lpstr>
      <vt:lpstr>If you have many tables with relationships</vt:lpstr>
      <vt:lpstr>Some important points</vt:lpstr>
      <vt:lpstr>Exercise # 4</vt:lpstr>
      <vt:lpstr>Add/Edit/Delete/Display records</vt:lpstr>
      <vt:lpstr>Some important points</vt:lpstr>
      <vt:lpstr>So what is LINQ anyway?</vt:lpstr>
      <vt:lpstr>Sample syntax</vt:lpstr>
      <vt:lpstr>Exercise # 5</vt:lpstr>
      <vt:lpstr>PowerPoint Presentation</vt:lpstr>
      <vt:lpstr>Some key points for you to get started</vt:lpstr>
      <vt:lpstr>Online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Sonny Recio</dc:creator>
  <cp:lastModifiedBy>Sonny Recio</cp:lastModifiedBy>
  <cp:revision>130</cp:revision>
  <dcterms:created xsi:type="dcterms:W3CDTF">2013-02-15T23:12:42Z</dcterms:created>
  <dcterms:modified xsi:type="dcterms:W3CDTF">2017-09-23T09:19:32Z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0x0101009BE5610A3E0D4F42BA2B33F974DB0940</vt:lpwstr>
  </property>
  <property fmtid="{D5CDD505-2E9C-101B-9397-08002B2CF9AE}" pid="3" name="IsMyDocuments">
    <vt:bool>true</vt:bool>
  </property>
  <property fmtid="{D5CDD505-2E9C-101B-9397-08002B2CF9AE}" pid="4" name="Related Type Document">
    <vt:lpwstr/>
  </property>
  <property fmtid="{D5CDD505-2E9C-101B-9397-08002B2CF9AE}" pid="5" name="Document Tag">
    <vt:lpwstr>24;#Content Templates|bdbbc9aa-4892-4816-9e36-bf1120da60e9</vt:lpwstr>
  </property>
  <property fmtid="{D5CDD505-2E9C-101B-9397-08002B2CF9AE}" pid="6" name="TaxKeyword">
    <vt:lpwstr/>
  </property>
  <property fmtid="{D5CDD505-2E9C-101B-9397-08002B2CF9AE}" pid="7" name="DocVizMetadataToken">
    <vt:lpwstr>300x410x1</vt:lpwstr>
  </property>
</Properties>
</file>